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56" r:id="rId2"/>
    <p:sldId id="258" r:id="rId3"/>
    <p:sldId id="269" r:id="rId4"/>
    <p:sldId id="271" r:id="rId5"/>
    <p:sldId id="268" r:id="rId6"/>
    <p:sldId id="262" r:id="rId7"/>
    <p:sldId id="261" r:id="rId8"/>
    <p:sldId id="273" r:id="rId9"/>
    <p:sldId id="263" r:id="rId10"/>
    <p:sldId id="272" r:id="rId11"/>
    <p:sldId id="264" r:id="rId12"/>
    <p:sldId id="265" r:id="rId13"/>
    <p:sldId id="259" r:id="rId14"/>
    <p:sldId id="260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60A1EB-8910-48EC-A4DC-FF94B2AE7786}" type="doc">
      <dgm:prSet loTypeId="urn:microsoft.com/office/officeart/2005/8/layout/hierarchy2" loCatId="hierarchy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0D7D464-3E4D-4B64-A897-19C1B4C548B0}">
      <dgm:prSet phldrT="[Text]"/>
      <dgm:spPr/>
      <dgm:t>
        <a:bodyPr/>
        <a:lstStyle/>
        <a:p>
          <a:r>
            <a:rPr lang="en-US" dirty="0"/>
            <a:t>Drama, Prose, Poetry</a:t>
          </a:r>
        </a:p>
      </dgm:t>
    </dgm:pt>
    <dgm:pt modelId="{DFBE33FD-5F03-48A6-9A84-5DB4311DC77D}" type="parTrans" cxnId="{01087B6A-D589-48F1-BD0A-1D31CE2482AE}">
      <dgm:prSet/>
      <dgm:spPr/>
      <dgm:t>
        <a:bodyPr/>
        <a:lstStyle/>
        <a:p>
          <a:endParaRPr lang="en-US"/>
        </a:p>
      </dgm:t>
    </dgm:pt>
    <dgm:pt modelId="{CFFEBF14-932B-435D-9F64-BC0156C456A3}" type="sibTrans" cxnId="{01087B6A-D589-48F1-BD0A-1D31CE2482AE}">
      <dgm:prSet/>
      <dgm:spPr/>
      <dgm:t>
        <a:bodyPr/>
        <a:lstStyle/>
        <a:p>
          <a:endParaRPr lang="en-US"/>
        </a:p>
      </dgm:t>
    </dgm:pt>
    <dgm:pt modelId="{6E9E7A9D-FC11-4E37-BAD6-2E88744682DE}">
      <dgm:prSet phldrT="[Text]"/>
      <dgm:spPr/>
      <dgm:t>
        <a:bodyPr/>
        <a:lstStyle/>
        <a:p>
          <a:r>
            <a:rPr lang="en-US" dirty="0"/>
            <a:t>Fiction</a:t>
          </a:r>
        </a:p>
      </dgm:t>
    </dgm:pt>
    <dgm:pt modelId="{BEA5105D-3EE5-4C65-BF34-08066F38FE34}" type="parTrans" cxnId="{91AADEC0-20ED-452F-88D0-523591380C5F}">
      <dgm:prSet/>
      <dgm:spPr/>
      <dgm:t>
        <a:bodyPr/>
        <a:lstStyle/>
        <a:p>
          <a:endParaRPr lang="en-US" dirty="0"/>
        </a:p>
      </dgm:t>
    </dgm:pt>
    <dgm:pt modelId="{F2B464B7-6662-406B-A2FA-14066F5C38D1}" type="sibTrans" cxnId="{91AADEC0-20ED-452F-88D0-523591380C5F}">
      <dgm:prSet/>
      <dgm:spPr/>
      <dgm:t>
        <a:bodyPr/>
        <a:lstStyle/>
        <a:p>
          <a:endParaRPr lang="en-US"/>
        </a:p>
      </dgm:t>
    </dgm:pt>
    <dgm:pt modelId="{E9077630-70F2-40C0-84C7-95538DD81699}">
      <dgm:prSet phldrT="[Text]"/>
      <dgm:spPr/>
      <dgm:t>
        <a:bodyPr/>
        <a:lstStyle/>
        <a:p>
          <a:r>
            <a:rPr lang="en-US" dirty="0"/>
            <a:t>Fantasy</a:t>
          </a:r>
        </a:p>
      </dgm:t>
    </dgm:pt>
    <dgm:pt modelId="{CFD9E045-7D64-4DED-B915-0461173A27D6}" type="parTrans" cxnId="{DD8FDAC7-F59A-495D-A60D-248F9CD4EB15}">
      <dgm:prSet/>
      <dgm:spPr/>
      <dgm:t>
        <a:bodyPr/>
        <a:lstStyle/>
        <a:p>
          <a:endParaRPr lang="en-US" dirty="0"/>
        </a:p>
      </dgm:t>
    </dgm:pt>
    <dgm:pt modelId="{D95B6AFA-8748-42A4-93B9-5119A16EBB51}" type="sibTrans" cxnId="{DD8FDAC7-F59A-495D-A60D-248F9CD4EB15}">
      <dgm:prSet/>
      <dgm:spPr/>
      <dgm:t>
        <a:bodyPr/>
        <a:lstStyle/>
        <a:p>
          <a:endParaRPr lang="en-US"/>
        </a:p>
      </dgm:t>
    </dgm:pt>
    <dgm:pt modelId="{8F5E0FDB-DFE6-4957-BB1E-5455EAFDBE94}">
      <dgm:prSet phldrT="[Text]"/>
      <dgm:spPr/>
      <dgm:t>
        <a:bodyPr/>
        <a:lstStyle/>
        <a:p>
          <a:r>
            <a:rPr lang="en-US" dirty="0"/>
            <a:t>Nonfiction</a:t>
          </a:r>
        </a:p>
      </dgm:t>
    </dgm:pt>
    <dgm:pt modelId="{32A2D9E3-DFA1-47A0-8829-B610606FBC90}" type="parTrans" cxnId="{2FA09C2A-28CA-452C-BA16-A19C729523E0}">
      <dgm:prSet/>
      <dgm:spPr/>
      <dgm:t>
        <a:bodyPr/>
        <a:lstStyle/>
        <a:p>
          <a:endParaRPr lang="en-US" dirty="0"/>
        </a:p>
      </dgm:t>
    </dgm:pt>
    <dgm:pt modelId="{CF8AF8C4-B38D-4B62-90FC-D87532C27A4C}" type="sibTrans" cxnId="{2FA09C2A-28CA-452C-BA16-A19C729523E0}">
      <dgm:prSet/>
      <dgm:spPr/>
      <dgm:t>
        <a:bodyPr/>
        <a:lstStyle/>
        <a:p>
          <a:endParaRPr lang="en-US"/>
        </a:p>
      </dgm:t>
    </dgm:pt>
    <dgm:pt modelId="{7FB6482D-7AAA-4D10-B33B-0F58A31C9680}">
      <dgm:prSet phldrT="[Text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dirty="0"/>
            <a:t>Traditional Fantasy</a:t>
          </a:r>
        </a:p>
      </dgm:t>
    </dgm:pt>
    <dgm:pt modelId="{A34CBC57-5CB8-4CC7-B6BD-43A028288542}" type="parTrans" cxnId="{91E99FDC-93B3-40F8-9029-BA88CAAE8C63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en-US" dirty="0"/>
        </a:p>
      </dgm:t>
    </dgm:pt>
    <dgm:pt modelId="{B092F6E3-F117-455F-BF99-FF7166E278AB}" type="sibTrans" cxnId="{91E99FDC-93B3-40F8-9029-BA88CAAE8C63}">
      <dgm:prSet/>
      <dgm:spPr/>
      <dgm:t>
        <a:bodyPr/>
        <a:lstStyle/>
        <a:p>
          <a:endParaRPr lang="en-US"/>
        </a:p>
      </dgm:t>
    </dgm:pt>
    <dgm:pt modelId="{F7699F76-82BE-4A09-8311-CB899488FD86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Folk Tales</a:t>
          </a:r>
        </a:p>
      </dgm:t>
    </dgm:pt>
    <dgm:pt modelId="{E35C3B48-EB55-4CB0-890E-EAD87D710BDC}" type="parTrans" cxnId="{D14F7B04-5873-475E-B0D7-3ABECA9B7202}">
      <dgm:prSet/>
      <dgm:spPr>
        <a:ln>
          <a:solidFill>
            <a:schemeClr val="accent4">
              <a:lumMod val="60000"/>
              <a:lumOff val="40000"/>
            </a:schemeClr>
          </a:solidFill>
        </a:ln>
      </dgm:spPr>
      <dgm:t>
        <a:bodyPr/>
        <a:lstStyle/>
        <a:p>
          <a:endParaRPr lang="en-US" dirty="0"/>
        </a:p>
      </dgm:t>
    </dgm:pt>
    <dgm:pt modelId="{5FD7DFED-9512-480C-B5D8-A37996EB852B}" type="sibTrans" cxnId="{D14F7B04-5873-475E-B0D7-3ABECA9B7202}">
      <dgm:prSet/>
      <dgm:spPr/>
      <dgm:t>
        <a:bodyPr/>
        <a:lstStyle/>
        <a:p>
          <a:endParaRPr lang="en-US"/>
        </a:p>
      </dgm:t>
    </dgm:pt>
    <dgm:pt modelId="{DE45E724-48A6-4EDE-9764-86CEF83A3245}">
      <dgm:prSet phldrT="[Text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dirty="0"/>
            <a:t>Modern Fantasy</a:t>
          </a:r>
        </a:p>
      </dgm:t>
    </dgm:pt>
    <dgm:pt modelId="{672AEE4B-D2CF-4C05-B087-559A6B3D289F}" type="parTrans" cxnId="{72252F02-A413-4EDD-BBEA-70DDF4B19E92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en-US" dirty="0"/>
        </a:p>
      </dgm:t>
    </dgm:pt>
    <dgm:pt modelId="{5395FB3F-5D43-4F28-94BF-AD603DE6155D}" type="sibTrans" cxnId="{72252F02-A413-4EDD-BBEA-70DDF4B19E92}">
      <dgm:prSet/>
      <dgm:spPr/>
      <dgm:t>
        <a:bodyPr/>
        <a:lstStyle/>
        <a:p>
          <a:endParaRPr lang="en-US"/>
        </a:p>
      </dgm:t>
    </dgm:pt>
    <dgm:pt modelId="{849A1FED-1361-48CD-89E9-F346214286BD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en-US" dirty="0"/>
            <a:t>Science </a:t>
          </a:r>
        </a:p>
        <a:p>
          <a:r>
            <a:rPr lang="en-US" dirty="0"/>
            <a:t>Fiction</a:t>
          </a:r>
        </a:p>
      </dgm:t>
    </dgm:pt>
    <dgm:pt modelId="{70CBDC97-104C-4427-93DC-1A2466088C5E}" type="parTrans" cxnId="{3E279A5D-B463-4FDB-BF9F-63C223A19301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dirty="0"/>
        </a:p>
      </dgm:t>
    </dgm:pt>
    <dgm:pt modelId="{ED8C08B4-5D99-49FB-A8E0-0B51D1ED1973}" type="sibTrans" cxnId="{3E279A5D-B463-4FDB-BF9F-63C223A19301}">
      <dgm:prSet/>
      <dgm:spPr/>
      <dgm:t>
        <a:bodyPr/>
        <a:lstStyle/>
        <a:p>
          <a:endParaRPr lang="en-US"/>
        </a:p>
      </dgm:t>
    </dgm:pt>
    <dgm:pt modelId="{501AE4AD-1A4D-4EDA-A018-E38A81F2A7DE}">
      <dgm:prSet phldrT="[Text]"/>
      <dgm:spPr/>
      <dgm:t>
        <a:bodyPr/>
        <a:lstStyle/>
        <a:p>
          <a:r>
            <a:rPr lang="en-US" dirty="0"/>
            <a:t>Realism</a:t>
          </a:r>
        </a:p>
      </dgm:t>
    </dgm:pt>
    <dgm:pt modelId="{E058C69B-0169-48B2-B0E6-DECC183A844F}" type="parTrans" cxnId="{81FBC5AE-5A90-4107-AE05-B5783077ECA0}">
      <dgm:prSet/>
      <dgm:spPr/>
      <dgm:t>
        <a:bodyPr/>
        <a:lstStyle/>
        <a:p>
          <a:endParaRPr lang="en-US" dirty="0"/>
        </a:p>
      </dgm:t>
    </dgm:pt>
    <dgm:pt modelId="{E0ACFA11-1539-48A0-9153-E3735F9DA044}" type="sibTrans" cxnId="{81FBC5AE-5A90-4107-AE05-B5783077ECA0}">
      <dgm:prSet/>
      <dgm:spPr/>
      <dgm:t>
        <a:bodyPr/>
        <a:lstStyle/>
        <a:p>
          <a:endParaRPr lang="en-US"/>
        </a:p>
      </dgm:t>
    </dgm:pt>
    <dgm:pt modelId="{8C669F6E-AF9E-4F67-8EC7-4B6D22E8E6F8}">
      <dgm:prSet phldrT="[Text]"/>
      <dgm:spPr/>
      <dgm:t>
        <a:bodyPr/>
        <a:lstStyle/>
        <a:p>
          <a:r>
            <a:rPr lang="en-US" dirty="0"/>
            <a:t>Historical Fiction</a:t>
          </a:r>
        </a:p>
      </dgm:t>
    </dgm:pt>
    <dgm:pt modelId="{7A806361-6DB1-4DBA-9AFB-EAE601B54670}" type="parTrans" cxnId="{CA80859C-0334-4BFC-A1F2-DE34D6E76061}">
      <dgm:prSet/>
      <dgm:spPr/>
      <dgm:t>
        <a:bodyPr/>
        <a:lstStyle/>
        <a:p>
          <a:endParaRPr lang="en-US" dirty="0"/>
        </a:p>
      </dgm:t>
    </dgm:pt>
    <dgm:pt modelId="{36521824-41F9-4141-828D-9A6F94934408}" type="sibTrans" cxnId="{CA80859C-0334-4BFC-A1F2-DE34D6E76061}">
      <dgm:prSet/>
      <dgm:spPr/>
      <dgm:t>
        <a:bodyPr/>
        <a:lstStyle/>
        <a:p>
          <a:endParaRPr lang="en-US"/>
        </a:p>
      </dgm:t>
    </dgm:pt>
    <dgm:pt modelId="{8629C51F-F988-41BF-8252-F5AD895E7583}">
      <dgm:prSet phldrT="[Text]"/>
      <dgm:spPr/>
      <dgm:t>
        <a:bodyPr/>
        <a:lstStyle/>
        <a:p>
          <a:r>
            <a:rPr lang="en-US" dirty="0"/>
            <a:t>Realistic Fiction</a:t>
          </a:r>
        </a:p>
      </dgm:t>
    </dgm:pt>
    <dgm:pt modelId="{BD728515-8436-4770-B42C-1AE0A16C8942}" type="parTrans" cxnId="{B6707D31-7C8E-4048-B2D2-8028888350CC}">
      <dgm:prSet/>
      <dgm:spPr/>
      <dgm:t>
        <a:bodyPr/>
        <a:lstStyle/>
        <a:p>
          <a:endParaRPr lang="en-US" dirty="0"/>
        </a:p>
      </dgm:t>
    </dgm:pt>
    <dgm:pt modelId="{DEE252D9-FEF9-4357-8DCF-876957E37819}" type="sibTrans" cxnId="{B6707D31-7C8E-4048-B2D2-8028888350CC}">
      <dgm:prSet/>
      <dgm:spPr/>
      <dgm:t>
        <a:bodyPr/>
        <a:lstStyle/>
        <a:p>
          <a:endParaRPr lang="en-US"/>
        </a:p>
      </dgm:t>
    </dgm:pt>
    <dgm:pt modelId="{860FA54E-C2E5-4E69-B7AE-9A533CF79E8B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/>
            <a:t>Mystery</a:t>
          </a:r>
        </a:p>
      </dgm:t>
    </dgm:pt>
    <dgm:pt modelId="{9F0505C8-A975-4E87-BFF5-4E8402F0706F}" type="parTrans" cxnId="{825340C5-6327-4862-BFA4-9CE82729AB09}">
      <dgm:prSet/>
      <dgm:spPr>
        <a:ln>
          <a:solidFill>
            <a:schemeClr val="accent3"/>
          </a:solidFill>
        </a:ln>
      </dgm:spPr>
      <dgm:t>
        <a:bodyPr/>
        <a:lstStyle/>
        <a:p>
          <a:endParaRPr lang="en-US" dirty="0"/>
        </a:p>
      </dgm:t>
    </dgm:pt>
    <dgm:pt modelId="{98B94F8A-7788-4FFE-ACF1-082F53616AC4}" type="sibTrans" cxnId="{825340C5-6327-4862-BFA4-9CE82729AB09}">
      <dgm:prSet/>
      <dgm:spPr/>
      <dgm:t>
        <a:bodyPr/>
        <a:lstStyle/>
        <a:p>
          <a:endParaRPr lang="en-US"/>
        </a:p>
      </dgm:t>
    </dgm:pt>
    <dgm:pt modelId="{7CC5CD82-7FBC-4EDA-BEE4-7AC2784D8A9F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/>
            <a:t>Humorous</a:t>
          </a:r>
        </a:p>
      </dgm:t>
    </dgm:pt>
    <dgm:pt modelId="{2D887174-D4B4-44EE-8477-4587F5DB4F4F}" type="parTrans" cxnId="{B7730975-B47D-4BC4-9721-821F0F8B7F41}">
      <dgm:prSet/>
      <dgm:spPr>
        <a:ln>
          <a:solidFill>
            <a:schemeClr val="accent3"/>
          </a:solidFill>
        </a:ln>
      </dgm:spPr>
      <dgm:t>
        <a:bodyPr/>
        <a:lstStyle/>
        <a:p>
          <a:endParaRPr lang="en-US" dirty="0"/>
        </a:p>
      </dgm:t>
    </dgm:pt>
    <dgm:pt modelId="{3E4EDC55-CFE9-4049-B2D0-A67851D26397}" type="sibTrans" cxnId="{B7730975-B47D-4BC4-9721-821F0F8B7F41}">
      <dgm:prSet/>
      <dgm:spPr/>
      <dgm:t>
        <a:bodyPr/>
        <a:lstStyle/>
        <a:p>
          <a:endParaRPr lang="en-US"/>
        </a:p>
      </dgm:t>
    </dgm:pt>
    <dgm:pt modelId="{56545B01-4D06-4B30-A177-5D789359D94C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/>
            <a:t>Adventure</a:t>
          </a:r>
        </a:p>
      </dgm:t>
    </dgm:pt>
    <dgm:pt modelId="{79AD31D6-A1D7-419E-86C9-4BC57DB5F4F8}" type="parTrans" cxnId="{9DE3C336-7E4E-4426-BC23-39A15F181D2F}">
      <dgm:prSet/>
      <dgm:spPr>
        <a:ln>
          <a:solidFill>
            <a:schemeClr val="accent3"/>
          </a:solidFill>
        </a:ln>
      </dgm:spPr>
      <dgm:t>
        <a:bodyPr/>
        <a:lstStyle/>
        <a:p>
          <a:endParaRPr lang="en-US" dirty="0"/>
        </a:p>
      </dgm:t>
    </dgm:pt>
    <dgm:pt modelId="{B8F4353E-0581-455D-AB8E-C64EA91DA0BC}" type="sibTrans" cxnId="{9DE3C336-7E4E-4426-BC23-39A15F181D2F}">
      <dgm:prSet/>
      <dgm:spPr/>
      <dgm:t>
        <a:bodyPr/>
        <a:lstStyle/>
        <a:p>
          <a:endParaRPr lang="en-US"/>
        </a:p>
      </dgm:t>
    </dgm:pt>
    <dgm:pt modelId="{6DF817ED-E53B-472E-9D34-7BE417900924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/>
            <a:t>Sports</a:t>
          </a:r>
        </a:p>
      </dgm:t>
    </dgm:pt>
    <dgm:pt modelId="{648DCB7A-CB61-4B20-9E15-1713E52AD5EC}" type="parTrans" cxnId="{A537924F-70C0-432B-B2BA-FFB27C9A6381}">
      <dgm:prSet/>
      <dgm:spPr>
        <a:ln>
          <a:solidFill>
            <a:schemeClr val="accent3"/>
          </a:solidFill>
        </a:ln>
      </dgm:spPr>
      <dgm:t>
        <a:bodyPr/>
        <a:lstStyle/>
        <a:p>
          <a:endParaRPr lang="en-US" dirty="0"/>
        </a:p>
      </dgm:t>
    </dgm:pt>
    <dgm:pt modelId="{D8A89C7D-82C0-42C3-9416-6BB2636E4DE9}" type="sibTrans" cxnId="{A537924F-70C0-432B-B2BA-FFB27C9A6381}">
      <dgm:prSet/>
      <dgm:spPr/>
      <dgm:t>
        <a:bodyPr/>
        <a:lstStyle/>
        <a:p>
          <a:endParaRPr lang="en-US"/>
        </a:p>
      </dgm:t>
    </dgm:pt>
    <dgm:pt modelId="{604FDF0E-D389-4B68-8DFB-6FBBEBEECD94}">
      <dgm:prSet phldrT="[Text]"/>
      <dgm:spPr>
        <a:solidFill>
          <a:srgbClr val="FFC000"/>
        </a:solidFill>
        <a:ln>
          <a:solidFill>
            <a:srgbClr val="FFFF00"/>
          </a:solidFill>
        </a:ln>
      </dgm:spPr>
      <dgm:t>
        <a:bodyPr/>
        <a:lstStyle/>
        <a:p>
          <a:r>
            <a:rPr lang="en-US" dirty="0"/>
            <a:t>Biography</a:t>
          </a:r>
        </a:p>
      </dgm:t>
    </dgm:pt>
    <dgm:pt modelId="{50B2CBD0-5690-478B-B428-B323030ECEDE}" type="parTrans" cxnId="{71600205-A8F1-4FB6-9902-C4CED83723A8}">
      <dgm:prSet/>
      <dgm:spPr>
        <a:ln>
          <a:solidFill>
            <a:srgbClr val="FFFF00"/>
          </a:solidFill>
        </a:ln>
      </dgm:spPr>
      <dgm:t>
        <a:bodyPr/>
        <a:lstStyle/>
        <a:p>
          <a:endParaRPr lang="en-US" dirty="0"/>
        </a:p>
      </dgm:t>
    </dgm:pt>
    <dgm:pt modelId="{FDCAFF36-F977-4EAA-B5F5-F7E44B8E02EE}" type="sibTrans" cxnId="{71600205-A8F1-4FB6-9902-C4CED83723A8}">
      <dgm:prSet/>
      <dgm:spPr/>
      <dgm:t>
        <a:bodyPr/>
        <a:lstStyle/>
        <a:p>
          <a:endParaRPr lang="en-US"/>
        </a:p>
      </dgm:t>
    </dgm:pt>
    <dgm:pt modelId="{050E6059-9A99-4629-A0E7-2CEF543CC90B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/>
            <a:t>Autobiography</a:t>
          </a:r>
        </a:p>
      </dgm:t>
    </dgm:pt>
    <dgm:pt modelId="{F7D175E2-0E2B-4688-91CC-B6008D8977AE}" type="parTrans" cxnId="{FE8F70C7-FC3D-43A0-9FB0-E37816543BB1}">
      <dgm:prSet/>
      <dgm:spPr>
        <a:ln>
          <a:solidFill>
            <a:srgbClr val="FFFF00"/>
          </a:solidFill>
        </a:ln>
      </dgm:spPr>
      <dgm:t>
        <a:bodyPr/>
        <a:lstStyle/>
        <a:p>
          <a:endParaRPr lang="en-US" dirty="0"/>
        </a:p>
      </dgm:t>
    </dgm:pt>
    <dgm:pt modelId="{9FDE5BFE-5987-4E61-8E1F-15BB0BA5C442}" type="sibTrans" cxnId="{FE8F70C7-FC3D-43A0-9FB0-E37816543BB1}">
      <dgm:prSet/>
      <dgm:spPr/>
      <dgm:t>
        <a:bodyPr/>
        <a:lstStyle/>
        <a:p>
          <a:endParaRPr lang="en-US"/>
        </a:p>
      </dgm:t>
    </dgm:pt>
    <dgm:pt modelId="{6BDFC458-39A5-4564-8149-7E9C53217895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/>
            <a:t>Informational</a:t>
          </a:r>
        </a:p>
      </dgm:t>
    </dgm:pt>
    <dgm:pt modelId="{4C1B5224-ABCB-455F-AFBC-71F258B76D39}" type="parTrans" cxnId="{EA9F3984-352D-407C-A8BE-FE8955FB6E0B}">
      <dgm:prSet/>
      <dgm:spPr>
        <a:ln>
          <a:solidFill>
            <a:srgbClr val="FFFF00"/>
          </a:solidFill>
        </a:ln>
      </dgm:spPr>
      <dgm:t>
        <a:bodyPr/>
        <a:lstStyle/>
        <a:p>
          <a:endParaRPr lang="en-US" dirty="0"/>
        </a:p>
      </dgm:t>
    </dgm:pt>
    <dgm:pt modelId="{E056B897-7666-40F3-BA3B-6517C0DA9616}" type="sibTrans" cxnId="{EA9F3984-352D-407C-A8BE-FE8955FB6E0B}">
      <dgm:prSet/>
      <dgm:spPr/>
      <dgm:t>
        <a:bodyPr/>
        <a:lstStyle/>
        <a:p>
          <a:endParaRPr lang="en-US"/>
        </a:p>
      </dgm:t>
    </dgm:pt>
    <dgm:pt modelId="{E0E15A20-C1E0-42C6-9D5A-ECA22D5271BA}">
      <dgm:prSet phldrT="[Text]"/>
      <dgm:spPr>
        <a:solidFill>
          <a:srgbClr val="002060"/>
        </a:solidFill>
      </dgm:spPr>
      <dgm:t>
        <a:bodyPr/>
        <a:lstStyle/>
        <a:p>
          <a:r>
            <a:rPr lang="en-US" dirty="0"/>
            <a:t>Fairy Tales</a:t>
          </a:r>
        </a:p>
      </dgm:t>
    </dgm:pt>
    <dgm:pt modelId="{59315C2A-3E96-4ABB-AE1A-8E653A5087D3}" type="parTrans" cxnId="{42CFFE73-3D29-4085-8CE7-CBC22478B7C9}">
      <dgm:prSet/>
      <dgm:spPr>
        <a:ln>
          <a:solidFill>
            <a:srgbClr val="002060"/>
          </a:solidFill>
        </a:ln>
      </dgm:spPr>
      <dgm:t>
        <a:bodyPr/>
        <a:lstStyle/>
        <a:p>
          <a:endParaRPr lang="en-US" dirty="0"/>
        </a:p>
      </dgm:t>
    </dgm:pt>
    <dgm:pt modelId="{C2ED83AE-5A89-41FC-980E-A4890F9E40FD}" type="sibTrans" cxnId="{42CFFE73-3D29-4085-8CE7-CBC22478B7C9}">
      <dgm:prSet/>
      <dgm:spPr/>
      <dgm:t>
        <a:bodyPr/>
        <a:lstStyle/>
        <a:p>
          <a:endParaRPr lang="en-US"/>
        </a:p>
      </dgm:t>
    </dgm:pt>
    <dgm:pt modelId="{88E81AB1-3205-4E9E-961D-5D8983C3F608}">
      <dgm:prSet phldrT="[Text]"/>
      <dgm:spPr>
        <a:solidFill>
          <a:srgbClr val="002060"/>
        </a:solidFill>
      </dgm:spPr>
      <dgm:t>
        <a:bodyPr/>
        <a:lstStyle/>
        <a:p>
          <a:r>
            <a:rPr lang="en-US" dirty="0"/>
            <a:t>Fables</a:t>
          </a:r>
        </a:p>
      </dgm:t>
    </dgm:pt>
    <dgm:pt modelId="{14FE5A93-0647-4588-A458-B8CD18837368}" type="parTrans" cxnId="{0AE6D766-0855-4B70-9B91-25A7BEECE7F5}">
      <dgm:prSet/>
      <dgm:spPr>
        <a:ln>
          <a:solidFill>
            <a:srgbClr val="002060"/>
          </a:solidFill>
        </a:ln>
      </dgm:spPr>
      <dgm:t>
        <a:bodyPr/>
        <a:lstStyle/>
        <a:p>
          <a:endParaRPr lang="en-US" dirty="0"/>
        </a:p>
      </dgm:t>
    </dgm:pt>
    <dgm:pt modelId="{A68D406E-3FA1-47EC-90AA-A4C9D0438B63}" type="sibTrans" cxnId="{0AE6D766-0855-4B70-9B91-25A7BEECE7F5}">
      <dgm:prSet/>
      <dgm:spPr/>
      <dgm:t>
        <a:bodyPr/>
        <a:lstStyle/>
        <a:p>
          <a:endParaRPr lang="en-US"/>
        </a:p>
      </dgm:t>
    </dgm:pt>
    <dgm:pt modelId="{AFD123E0-889D-419B-8424-739FCA0C5421}">
      <dgm:prSet phldrT="[Text]"/>
      <dgm:spPr>
        <a:solidFill>
          <a:srgbClr val="002060"/>
        </a:solidFill>
      </dgm:spPr>
      <dgm:t>
        <a:bodyPr/>
        <a:lstStyle/>
        <a:p>
          <a:r>
            <a:rPr lang="en-US" dirty="0"/>
            <a:t>Pourquoi </a:t>
          </a:r>
        </a:p>
        <a:p>
          <a:r>
            <a:rPr lang="en-US" dirty="0"/>
            <a:t>Stories</a:t>
          </a:r>
        </a:p>
      </dgm:t>
    </dgm:pt>
    <dgm:pt modelId="{5FD83AA9-9931-416B-9FDF-A8ED3327DA3B}" type="parTrans" cxnId="{6D54577B-E711-4C31-B9E8-CC2FC6EAA72D}">
      <dgm:prSet/>
      <dgm:spPr>
        <a:ln>
          <a:solidFill>
            <a:srgbClr val="002060"/>
          </a:solidFill>
        </a:ln>
      </dgm:spPr>
      <dgm:t>
        <a:bodyPr/>
        <a:lstStyle/>
        <a:p>
          <a:endParaRPr lang="en-US" dirty="0"/>
        </a:p>
      </dgm:t>
    </dgm:pt>
    <dgm:pt modelId="{3893C514-D73C-4021-BEE5-EF3012EFC25F}" type="sibTrans" cxnId="{6D54577B-E711-4C31-B9E8-CC2FC6EAA72D}">
      <dgm:prSet/>
      <dgm:spPr/>
      <dgm:t>
        <a:bodyPr/>
        <a:lstStyle/>
        <a:p>
          <a:endParaRPr lang="en-US"/>
        </a:p>
      </dgm:t>
    </dgm:pt>
    <dgm:pt modelId="{81F67F01-FECE-405C-8D0D-CEB6CC35B45D}">
      <dgm:prSet phldrT="[Text]"/>
      <dgm:spPr>
        <a:solidFill>
          <a:srgbClr val="002060"/>
        </a:solidFill>
      </dgm:spPr>
      <dgm:t>
        <a:bodyPr/>
        <a:lstStyle/>
        <a:p>
          <a:r>
            <a:rPr lang="en-US" dirty="0"/>
            <a:t>Trickster Tales</a:t>
          </a:r>
        </a:p>
      </dgm:t>
    </dgm:pt>
    <dgm:pt modelId="{D17E8AB5-463E-4FC1-B6F7-E4270FA011C3}" type="parTrans" cxnId="{AE34C00A-C9F5-4306-9E5D-881AAA975303}">
      <dgm:prSet/>
      <dgm:spPr>
        <a:ln>
          <a:solidFill>
            <a:srgbClr val="002060"/>
          </a:solidFill>
        </a:ln>
      </dgm:spPr>
      <dgm:t>
        <a:bodyPr/>
        <a:lstStyle/>
        <a:p>
          <a:endParaRPr lang="en-US" dirty="0"/>
        </a:p>
      </dgm:t>
    </dgm:pt>
    <dgm:pt modelId="{76D0006B-952A-44A3-8075-2087CC89D612}" type="sibTrans" cxnId="{AE34C00A-C9F5-4306-9E5D-881AAA975303}">
      <dgm:prSet/>
      <dgm:spPr/>
      <dgm:t>
        <a:bodyPr/>
        <a:lstStyle/>
        <a:p>
          <a:endParaRPr lang="en-US"/>
        </a:p>
      </dgm:t>
    </dgm:pt>
    <dgm:pt modelId="{96966813-44B9-47B8-84B2-EAE49B5813D3}" type="pres">
      <dgm:prSet presAssocID="{0C60A1EB-8910-48EC-A4DC-FF94B2AE778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969006E-898F-4635-A67D-AA9983346BC6}" type="pres">
      <dgm:prSet presAssocID="{00D7D464-3E4D-4B64-A897-19C1B4C548B0}" presName="root1" presStyleCnt="0"/>
      <dgm:spPr/>
    </dgm:pt>
    <dgm:pt modelId="{B900FE69-1D0F-4088-B767-1A744AA20DCE}" type="pres">
      <dgm:prSet presAssocID="{00D7D464-3E4D-4B64-A897-19C1B4C548B0}" presName="LevelOneTextNode" presStyleLbl="node0" presStyleIdx="0" presStyleCnt="1" custLinFactNeighborX="28345" custLinFactNeighborY="-355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1A97CB-B24D-4EA8-BAE7-4C136E98BEB0}" type="pres">
      <dgm:prSet presAssocID="{00D7D464-3E4D-4B64-A897-19C1B4C548B0}" presName="level2hierChild" presStyleCnt="0"/>
      <dgm:spPr/>
    </dgm:pt>
    <dgm:pt modelId="{98A2DDDD-AFD5-4E9A-A88C-A050B76A9D78}" type="pres">
      <dgm:prSet presAssocID="{BEA5105D-3EE5-4C65-BF34-08066F38FE34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221662AD-E642-4087-A365-4D6E07AD4238}" type="pres">
      <dgm:prSet presAssocID="{BEA5105D-3EE5-4C65-BF34-08066F38FE34}" presName="connTx" presStyleLbl="parChTrans1D2" presStyleIdx="0" presStyleCnt="2"/>
      <dgm:spPr/>
      <dgm:t>
        <a:bodyPr/>
        <a:lstStyle/>
        <a:p>
          <a:endParaRPr lang="en-US"/>
        </a:p>
      </dgm:t>
    </dgm:pt>
    <dgm:pt modelId="{2EC0BF93-62DD-4F38-A4F6-7060BA1EB080}" type="pres">
      <dgm:prSet presAssocID="{6E9E7A9D-FC11-4E37-BAD6-2E88744682DE}" presName="root2" presStyleCnt="0"/>
      <dgm:spPr/>
    </dgm:pt>
    <dgm:pt modelId="{F195AE55-0C7B-46D4-B782-76BBA93A597B}" type="pres">
      <dgm:prSet presAssocID="{6E9E7A9D-FC11-4E37-BAD6-2E88744682DE}" presName="LevelTwoTextNode" presStyleLbl="node2" presStyleIdx="0" presStyleCnt="2" custLinFactNeighborX="11696" custLinFactNeighborY="-599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77725A-4E2F-4E33-A646-A4BF7AC90A83}" type="pres">
      <dgm:prSet presAssocID="{6E9E7A9D-FC11-4E37-BAD6-2E88744682DE}" presName="level3hierChild" presStyleCnt="0"/>
      <dgm:spPr/>
    </dgm:pt>
    <dgm:pt modelId="{0BA9FF87-64E8-49E5-B802-7F8400697423}" type="pres">
      <dgm:prSet presAssocID="{CFD9E045-7D64-4DED-B915-0461173A27D6}" presName="conn2-1" presStyleLbl="parChTrans1D3" presStyleIdx="0" presStyleCnt="5"/>
      <dgm:spPr/>
      <dgm:t>
        <a:bodyPr/>
        <a:lstStyle/>
        <a:p>
          <a:endParaRPr lang="en-US"/>
        </a:p>
      </dgm:t>
    </dgm:pt>
    <dgm:pt modelId="{06DF858D-2203-4444-85B9-06A715BE7D91}" type="pres">
      <dgm:prSet presAssocID="{CFD9E045-7D64-4DED-B915-0461173A27D6}" presName="connTx" presStyleLbl="parChTrans1D3" presStyleIdx="0" presStyleCnt="5"/>
      <dgm:spPr/>
      <dgm:t>
        <a:bodyPr/>
        <a:lstStyle/>
        <a:p>
          <a:endParaRPr lang="en-US"/>
        </a:p>
      </dgm:t>
    </dgm:pt>
    <dgm:pt modelId="{47D2404C-B685-4CD7-939E-5A81D013F937}" type="pres">
      <dgm:prSet presAssocID="{E9077630-70F2-40C0-84C7-95538DD81699}" presName="root2" presStyleCnt="0"/>
      <dgm:spPr/>
    </dgm:pt>
    <dgm:pt modelId="{C9A61B2E-93EF-4D61-8F5C-BE4D1B35B2F4}" type="pres">
      <dgm:prSet presAssocID="{E9077630-70F2-40C0-84C7-95538DD81699}" presName="LevelTwoTextNode" presStyleLbl="node3" presStyleIdx="0" presStyleCnt="5" custLinFactNeighborX="-4503" custLinFactNeighborY="-39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FA0D44-BD4A-411A-888B-9991D1555FB6}" type="pres">
      <dgm:prSet presAssocID="{E9077630-70F2-40C0-84C7-95538DD81699}" presName="level3hierChild" presStyleCnt="0"/>
      <dgm:spPr/>
    </dgm:pt>
    <dgm:pt modelId="{91FAE244-91CB-4918-B988-980B779806E8}" type="pres">
      <dgm:prSet presAssocID="{A34CBC57-5CB8-4CC7-B6BD-43A028288542}" presName="conn2-1" presStyleLbl="parChTrans1D4" presStyleIdx="0" presStyleCnt="14"/>
      <dgm:spPr/>
      <dgm:t>
        <a:bodyPr/>
        <a:lstStyle/>
        <a:p>
          <a:endParaRPr lang="en-US"/>
        </a:p>
      </dgm:t>
    </dgm:pt>
    <dgm:pt modelId="{65E4FC95-88C4-4033-9309-33EE0146BF1F}" type="pres">
      <dgm:prSet presAssocID="{A34CBC57-5CB8-4CC7-B6BD-43A028288542}" presName="connTx" presStyleLbl="parChTrans1D4" presStyleIdx="0" presStyleCnt="14"/>
      <dgm:spPr/>
      <dgm:t>
        <a:bodyPr/>
        <a:lstStyle/>
        <a:p>
          <a:endParaRPr lang="en-US"/>
        </a:p>
      </dgm:t>
    </dgm:pt>
    <dgm:pt modelId="{D19E66F1-7EAC-4B14-ABB3-53DFD33D7389}" type="pres">
      <dgm:prSet presAssocID="{7FB6482D-7AAA-4D10-B33B-0F58A31C9680}" presName="root2" presStyleCnt="0"/>
      <dgm:spPr/>
    </dgm:pt>
    <dgm:pt modelId="{F851F9B5-6B50-420F-BD0F-EEF1FFB96983}" type="pres">
      <dgm:prSet presAssocID="{7FB6482D-7AAA-4D10-B33B-0F58A31C9680}" presName="LevelTwoTextNode" presStyleLbl="node4" presStyleIdx="0" presStyleCnt="14" custLinFactNeighborX="-7215" custLinFactNeighborY="-862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B51699-3033-47DB-84B8-090D5C75417D}" type="pres">
      <dgm:prSet presAssocID="{7FB6482D-7AAA-4D10-B33B-0F58A31C9680}" presName="level3hierChild" presStyleCnt="0"/>
      <dgm:spPr/>
    </dgm:pt>
    <dgm:pt modelId="{93000136-3435-4DAC-9E67-69749FBAA172}" type="pres">
      <dgm:prSet presAssocID="{E35C3B48-EB55-4CB0-890E-EAD87D710BDC}" presName="conn2-1" presStyleLbl="parChTrans1D4" presStyleIdx="1" presStyleCnt="14"/>
      <dgm:spPr/>
      <dgm:t>
        <a:bodyPr/>
        <a:lstStyle/>
        <a:p>
          <a:endParaRPr lang="en-US"/>
        </a:p>
      </dgm:t>
    </dgm:pt>
    <dgm:pt modelId="{48B5FEA8-8F4C-465E-9C66-785E0E870CCA}" type="pres">
      <dgm:prSet presAssocID="{E35C3B48-EB55-4CB0-890E-EAD87D710BDC}" presName="connTx" presStyleLbl="parChTrans1D4" presStyleIdx="1" presStyleCnt="14"/>
      <dgm:spPr/>
      <dgm:t>
        <a:bodyPr/>
        <a:lstStyle/>
        <a:p>
          <a:endParaRPr lang="en-US"/>
        </a:p>
      </dgm:t>
    </dgm:pt>
    <dgm:pt modelId="{2A0232A6-E4E6-4C4B-8DE7-6FB407C6F2CB}" type="pres">
      <dgm:prSet presAssocID="{F7699F76-82BE-4A09-8311-CB899488FD86}" presName="root2" presStyleCnt="0"/>
      <dgm:spPr/>
    </dgm:pt>
    <dgm:pt modelId="{459EEBE7-2EE1-4D04-B9AF-F68A86C32290}" type="pres">
      <dgm:prSet presAssocID="{F7699F76-82BE-4A09-8311-CB899488FD86}" presName="LevelTwoTextNode" presStyleLbl="node4" presStyleIdx="1" presStyleCnt="14" custLinFactNeighborX="-19662" custLinFactNeighborY="-832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9307E7-10C5-4811-9B35-FFF1E2BCC5C6}" type="pres">
      <dgm:prSet presAssocID="{F7699F76-82BE-4A09-8311-CB899488FD86}" presName="level3hierChild" presStyleCnt="0"/>
      <dgm:spPr/>
    </dgm:pt>
    <dgm:pt modelId="{ECE11689-7C0F-4547-8D84-622264743C8D}" type="pres">
      <dgm:prSet presAssocID="{14FE5A93-0647-4588-A458-B8CD18837368}" presName="conn2-1" presStyleLbl="parChTrans1D4" presStyleIdx="2" presStyleCnt="14"/>
      <dgm:spPr/>
      <dgm:t>
        <a:bodyPr/>
        <a:lstStyle/>
        <a:p>
          <a:endParaRPr lang="en-US"/>
        </a:p>
      </dgm:t>
    </dgm:pt>
    <dgm:pt modelId="{0663AAB6-F621-40CA-A064-7679CFDE4DD2}" type="pres">
      <dgm:prSet presAssocID="{14FE5A93-0647-4588-A458-B8CD18837368}" presName="connTx" presStyleLbl="parChTrans1D4" presStyleIdx="2" presStyleCnt="14"/>
      <dgm:spPr/>
      <dgm:t>
        <a:bodyPr/>
        <a:lstStyle/>
        <a:p>
          <a:endParaRPr lang="en-US"/>
        </a:p>
      </dgm:t>
    </dgm:pt>
    <dgm:pt modelId="{EB30F36E-CCD3-4F06-BDA1-86FB2A6B63C1}" type="pres">
      <dgm:prSet presAssocID="{88E81AB1-3205-4E9E-961D-5D8983C3F608}" presName="root2" presStyleCnt="0"/>
      <dgm:spPr/>
    </dgm:pt>
    <dgm:pt modelId="{0C57CA8A-A035-44DC-9704-B1EF045637C0}" type="pres">
      <dgm:prSet presAssocID="{88E81AB1-3205-4E9E-961D-5D8983C3F608}" presName="LevelTwoTextNode" presStyleLbl="node4" presStyleIdx="2" presStyleCnt="14" custLinFactNeighborX="-33617" custLinFactNeighborY="-522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60489D-52D5-481E-BFC0-2D45BB473A89}" type="pres">
      <dgm:prSet presAssocID="{88E81AB1-3205-4E9E-961D-5D8983C3F608}" presName="level3hierChild" presStyleCnt="0"/>
      <dgm:spPr/>
    </dgm:pt>
    <dgm:pt modelId="{F28D2345-16CE-4B44-9EBC-118355556F35}" type="pres">
      <dgm:prSet presAssocID="{59315C2A-3E96-4ABB-AE1A-8E653A5087D3}" presName="conn2-1" presStyleLbl="parChTrans1D4" presStyleIdx="3" presStyleCnt="14"/>
      <dgm:spPr/>
      <dgm:t>
        <a:bodyPr/>
        <a:lstStyle/>
        <a:p>
          <a:endParaRPr lang="en-US"/>
        </a:p>
      </dgm:t>
    </dgm:pt>
    <dgm:pt modelId="{189FEB66-F4FD-4413-9B46-BBBD613DC5BB}" type="pres">
      <dgm:prSet presAssocID="{59315C2A-3E96-4ABB-AE1A-8E653A5087D3}" presName="connTx" presStyleLbl="parChTrans1D4" presStyleIdx="3" presStyleCnt="14"/>
      <dgm:spPr/>
      <dgm:t>
        <a:bodyPr/>
        <a:lstStyle/>
        <a:p>
          <a:endParaRPr lang="en-US"/>
        </a:p>
      </dgm:t>
    </dgm:pt>
    <dgm:pt modelId="{D9289BFD-EB47-44E5-A627-557F49DFCA58}" type="pres">
      <dgm:prSet presAssocID="{E0E15A20-C1E0-42C6-9D5A-ECA22D5271BA}" presName="root2" presStyleCnt="0"/>
      <dgm:spPr/>
    </dgm:pt>
    <dgm:pt modelId="{B32F6007-7B31-4E03-BC41-CC2AB1DDAE41}" type="pres">
      <dgm:prSet presAssocID="{E0E15A20-C1E0-42C6-9D5A-ECA22D5271BA}" presName="LevelTwoTextNode" presStyleLbl="node4" presStyleIdx="3" presStyleCnt="14" custLinFactNeighborX="-34871" custLinFactNeighborY="-423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BAE9E9-2AE2-45F5-8D04-8D86850B1559}" type="pres">
      <dgm:prSet presAssocID="{E0E15A20-C1E0-42C6-9D5A-ECA22D5271BA}" presName="level3hierChild" presStyleCnt="0"/>
      <dgm:spPr/>
    </dgm:pt>
    <dgm:pt modelId="{38F139CE-E4E1-4412-B4F7-57F6FB4043AC}" type="pres">
      <dgm:prSet presAssocID="{5FD83AA9-9931-416B-9FDF-A8ED3327DA3B}" presName="conn2-1" presStyleLbl="parChTrans1D4" presStyleIdx="4" presStyleCnt="14"/>
      <dgm:spPr/>
      <dgm:t>
        <a:bodyPr/>
        <a:lstStyle/>
        <a:p>
          <a:endParaRPr lang="en-US"/>
        </a:p>
      </dgm:t>
    </dgm:pt>
    <dgm:pt modelId="{633A4FEF-B48A-4DB6-9DB1-047CAA4C9E35}" type="pres">
      <dgm:prSet presAssocID="{5FD83AA9-9931-416B-9FDF-A8ED3327DA3B}" presName="connTx" presStyleLbl="parChTrans1D4" presStyleIdx="4" presStyleCnt="14"/>
      <dgm:spPr/>
      <dgm:t>
        <a:bodyPr/>
        <a:lstStyle/>
        <a:p>
          <a:endParaRPr lang="en-US"/>
        </a:p>
      </dgm:t>
    </dgm:pt>
    <dgm:pt modelId="{625B2421-A0E5-4668-BC24-4355AA8F82B8}" type="pres">
      <dgm:prSet presAssocID="{AFD123E0-889D-419B-8424-739FCA0C5421}" presName="root2" presStyleCnt="0"/>
      <dgm:spPr/>
    </dgm:pt>
    <dgm:pt modelId="{6D2B3D42-ECB2-48B0-9820-04521906D3AD}" type="pres">
      <dgm:prSet presAssocID="{AFD123E0-889D-419B-8424-739FCA0C5421}" presName="LevelTwoTextNode" presStyleLbl="node4" presStyleIdx="4" presStyleCnt="14" custLinFactNeighborX="-37351" custLinFactNeighborY="-174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3F28E6-3BFE-414F-8F53-52B2C7B00B03}" type="pres">
      <dgm:prSet presAssocID="{AFD123E0-889D-419B-8424-739FCA0C5421}" presName="level3hierChild" presStyleCnt="0"/>
      <dgm:spPr/>
    </dgm:pt>
    <dgm:pt modelId="{1AAF79CD-9B07-42CD-840C-A6B30A31DC0D}" type="pres">
      <dgm:prSet presAssocID="{D17E8AB5-463E-4FC1-B6F7-E4270FA011C3}" presName="conn2-1" presStyleLbl="parChTrans1D4" presStyleIdx="5" presStyleCnt="14"/>
      <dgm:spPr/>
      <dgm:t>
        <a:bodyPr/>
        <a:lstStyle/>
        <a:p>
          <a:endParaRPr lang="en-US"/>
        </a:p>
      </dgm:t>
    </dgm:pt>
    <dgm:pt modelId="{336B530C-DCF4-44E3-A040-DB992A3B1771}" type="pres">
      <dgm:prSet presAssocID="{D17E8AB5-463E-4FC1-B6F7-E4270FA011C3}" presName="connTx" presStyleLbl="parChTrans1D4" presStyleIdx="5" presStyleCnt="14"/>
      <dgm:spPr/>
      <dgm:t>
        <a:bodyPr/>
        <a:lstStyle/>
        <a:p>
          <a:endParaRPr lang="en-US"/>
        </a:p>
      </dgm:t>
    </dgm:pt>
    <dgm:pt modelId="{D82199B7-CA3F-4F54-AB9B-1B7F49186F3E}" type="pres">
      <dgm:prSet presAssocID="{81F67F01-FECE-405C-8D0D-CEB6CC35B45D}" presName="root2" presStyleCnt="0"/>
      <dgm:spPr/>
    </dgm:pt>
    <dgm:pt modelId="{0E2DB453-E567-4729-BC51-4AB439D8C897}" type="pres">
      <dgm:prSet presAssocID="{81F67F01-FECE-405C-8D0D-CEB6CC35B45D}" presName="LevelTwoTextNode" presStyleLbl="node4" presStyleIdx="5" presStyleCnt="14" custLinFactNeighborX="-32079" custLinFactNeighborY="74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F5B2BD-3591-4E74-BC91-89B308678389}" type="pres">
      <dgm:prSet presAssocID="{81F67F01-FECE-405C-8D0D-CEB6CC35B45D}" presName="level3hierChild" presStyleCnt="0"/>
      <dgm:spPr/>
    </dgm:pt>
    <dgm:pt modelId="{ABCF3CA5-62FF-48E2-A3E2-2AA7BE88E19C}" type="pres">
      <dgm:prSet presAssocID="{672AEE4B-D2CF-4C05-B087-559A6B3D289F}" presName="conn2-1" presStyleLbl="parChTrans1D4" presStyleIdx="6" presStyleCnt="14"/>
      <dgm:spPr/>
      <dgm:t>
        <a:bodyPr/>
        <a:lstStyle/>
        <a:p>
          <a:endParaRPr lang="en-US"/>
        </a:p>
      </dgm:t>
    </dgm:pt>
    <dgm:pt modelId="{71141369-A605-4090-8E8F-59987BB90DFE}" type="pres">
      <dgm:prSet presAssocID="{672AEE4B-D2CF-4C05-B087-559A6B3D289F}" presName="connTx" presStyleLbl="parChTrans1D4" presStyleIdx="6" presStyleCnt="14"/>
      <dgm:spPr/>
      <dgm:t>
        <a:bodyPr/>
        <a:lstStyle/>
        <a:p>
          <a:endParaRPr lang="en-US"/>
        </a:p>
      </dgm:t>
    </dgm:pt>
    <dgm:pt modelId="{90CFB39C-752C-4A8B-A875-AFAF7E1BF8BB}" type="pres">
      <dgm:prSet presAssocID="{DE45E724-48A6-4EDE-9764-86CEF83A3245}" presName="root2" presStyleCnt="0"/>
      <dgm:spPr/>
    </dgm:pt>
    <dgm:pt modelId="{055ABD7B-E827-4F53-9B16-16732E37136E}" type="pres">
      <dgm:prSet presAssocID="{DE45E724-48A6-4EDE-9764-86CEF83A3245}" presName="LevelTwoTextNode" presStyleLbl="node4" presStyleIdx="6" presStyleCnt="14" custLinFactNeighborX="-5161" custLinFactNeighborY="-543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0C45ED-E6D5-457E-9240-7CBDEB516A90}" type="pres">
      <dgm:prSet presAssocID="{DE45E724-48A6-4EDE-9764-86CEF83A3245}" presName="level3hierChild" presStyleCnt="0"/>
      <dgm:spPr/>
    </dgm:pt>
    <dgm:pt modelId="{619B71D3-8A5F-4B31-892F-92385E9DE5F5}" type="pres">
      <dgm:prSet presAssocID="{70CBDC97-104C-4427-93DC-1A2466088C5E}" presName="conn2-1" presStyleLbl="parChTrans1D4" presStyleIdx="7" presStyleCnt="14"/>
      <dgm:spPr/>
      <dgm:t>
        <a:bodyPr/>
        <a:lstStyle/>
        <a:p>
          <a:endParaRPr lang="en-US"/>
        </a:p>
      </dgm:t>
    </dgm:pt>
    <dgm:pt modelId="{7BB4FF48-93BB-4B9A-A2DC-47DC93784636}" type="pres">
      <dgm:prSet presAssocID="{70CBDC97-104C-4427-93DC-1A2466088C5E}" presName="connTx" presStyleLbl="parChTrans1D4" presStyleIdx="7" presStyleCnt="14"/>
      <dgm:spPr/>
      <dgm:t>
        <a:bodyPr/>
        <a:lstStyle/>
        <a:p>
          <a:endParaRPr lang="en-US"/>
        </a:p>
      </dgm:t>
    </dgm:pt>
    <dgm:pt modelId="{ECA5B2BE-41BE-404D-AD8A-694A7AC41242}" type="pres">
      <dgm:prSet presAssocID="{849A1FED-1361-48CD-89E9-F346214286BD}" presName="root2" presStyleCnt="0"/>
      <dgm:spPr/>
    </dgm:pt>
    <dgm:pt modelId="{CC2E1D2F-A1E2-4142-BFB2-20EFEB483064}" type="pres">
      <dgm:prSet presAssocID="{849A1FED-1361-48CD-89E9-F346214286BD}" presName="LevelTwoTextNode" presStyleLbl="node4" presStyleIdx="7" presStyleCnt="14" custLinFactNeighborX="-23900" custLinFactNeighborY="-508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0F6C10-E3CE-4342-8487-5BE4E5A59034}" type="pres">
      <dgm:prSet presAssocID="{849A1FED-1361-48CD-89E9-F346214286BD}" presName="level3hierChild" presStyleCnt="0"/>
      <dgm:spPr/>
    </dgm:pt>
    <dgm:pt modelId="{F2E52788-BDB4-4B5E-BD9E-4B14FD3782D5}" type="pres">
      <dgm:prSet presAssocID="{E058C69B-0169-48B2-B0E6-DECC183A844F}" presName="conn2-1" presStyleLbl="parChTrans1D3" presStyleIdx="1" presStyleCnt="5"/>
      <dgm:spPr/>
      <dgm:t>
        <a:bodyPr/>
        <a:lstStyle/>
        <a:p>
          <a:endParaRPr lang="en-US"/>
        </a:p>
      </dgm:t>
    </dgm:pt>
    <dgm:pt modelId="{880704FB-D7B3-458A-94A8-049D58CD6127}" type="pres">
      <dgm:prSet presAssocID="{E058C69B-0169-48B2-B0E6-DECC183A844F}" presName="connTx" presStyleLbl="parChTrans1D3" presStyleIdx="1" presStyleCnt="5"/>
      <dgm:spPr/>
      <dgm:t>
        <a:bodyPr/>
        <a:lstStyle/>
        <a:p>
          <a:endParaRPr lang="en-US"/>
        </a:p>
      </dgm:t>
    </dgm:pt>
    <dgm:pt modelId="{CE5F5AD0-F747-436A-9F61-73AC315A5FF6}" type="pres">
      <dgm:prSet presAssocID="{501AE4AD-1A4D-4EDA-A018-E38A81F2A7DE}" presName="root2" presStyleCnt="0"/>
      <dgm:spPr/>
    </dgm:pt>
    <dgm:pt modelId="{E79E6172-92CD-444F-A185-0498B2B803BF}" type="pres">
      <dgm:prSet presAssocID="{501AE4AD-1A4D-4EDA-A018-E38A81F2A7DE}" presName="LevelTwoTextNode" presStyleLbl="node3" presStyleIdx="1" presStyleCnt="5" custLinFactNeighborX="-6476" custLinFactNeighborY="-872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7F1F4B-C1FA-4671-BD5A-E2A3D1C1A579}" type="pres">
      <dgm:prSet presAssocID="{501AE4AD-1A4D-4EDA-A018-E38A81F2A7DE}" presName="level3hierChild" presStyleCnt="0"/>
      <dgm:spPr/>
    </dgm:pt>
    <dgm:pt modelId="{28F28413-65CA-4E0F-A012-8D0E2896F4F8}" type="pres">
      <dgm:prSet presAssocID="{7A806361-6DB1-4DBA-9AFB-EAE601B54670}" presName="conn2-1" presStyleLbl="parChTrans1D4" presStyleIdx="8" presStyleCnt="14"/>
      <dgm:spPr/>
      <dgm:t>
        <a:bodyPr/>
        <a:lstStyle/>
        <a:p>
          <a:endParaRPr lang="en-US"/>
        </a:p>
      </dgm:t>
    </dgm:pt>
    <dgm:pt modelId="{61908718-4E9C-4CDA-A8BB-D5D8348911FB}" type="pres">
      <dgm:prSet presAssocID="{7A806361-6DB1-4DBA-9AFB-EAE601B54670}" presName="connTx" presStyleLbl="parChTrans1D4" presStyleIdx="8" presStyleCnt="14"/>
      <dgm:spPr/>
      <dgm:t>
        <a:bodyPr/>
        <a:lstStyle/>
        <a:p>
          <a:endParaRPr lang="en-US"/>
        </a:p>
      </dgm:t>
    </dgm:pt>
    <dgm:pt modelId="{A41A9F22-9B84-457D-9B21-FE769AF8B62A}" type="pres">
      <dgm:prSet presAssocID="{8C669F6E-AF9E-4F67-8EC7-4B6D22E8E6F8}" presName="root2" presStyleCnt="0"/>
      <dgm:spPr/>
    </dgm:pt>
    <dgm:pt modelId="{0B2AF8B5-2FEF-4161-BBC0-DA12E3E3DB2E}" type="pres">
      <dgm:prSet presAssocID="{8C669F6E-AF9E-4F67-8EC7-4B6D22E8E6F8}" presName="LevelTwoTextNode" presStyleLbl="node4" presStyleIdx="8" presStyleCnt="14" custLinFactNeighborX="-9993" custLinFactNeighborY="-262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93CD51-C0A3-4ECB-B82C-F4FBA069ABB5}" type="pres">
      <dgm:prSet presAssocID="{8C669F6E-AF9E-4F67-8EC7-4B6D22E8E6F8}" presName="level3hierChild" presStyleCnt="0"/>
      <dgm:spPr/>
    </dgm:pt>
    <dgm:pt modelId="{AC90C7CA-322D-42D1-BA7C-9410848D227E}" type="pres">
      <dgm:prSet presAssocID="{BD728515-8436-4770-B42C-1AE0A16C8942}" presName="conn2-1" presStyleLbl="parChTrans1D4" presStyleIdx="9" presStyleCnt="14"/>
      <dgm:spPr/>
      <dgm:t>
        <a:bodyPr/>
        <a:lstStyle/>
        <a:p>
          <a:endParaRPr lang="en-US"/>
        </a:p>
      </dgm:t>
    </dgm:pt>
    <dgm:pt modelId="{E2BBFC98-71C1-47E8-94C4-586A5D857B92}" type="pres">
      <dgm:prSet presAssocID="{BD728515-8436-4770-B42C-1AE0A16C8942}" presName="connTx" presStyleLbl="parChTrans1D4" presStyleIdx="9" presStyleCnt="14"/>
      <dgm:spPr/>
      <dgm:t>
        <a:bodyPr/>
        <a:lstStyle/>
        <a:p>
          <a:endParaRPr lang="en-US"/>
        </a:p>
      </dgm:t>
    </dgm:pt>
    <dgm:pt modelId="{3534419F-E81D-4C8C-A00E-F006802364A7}" type="pres">
      <dgm:prSet presAssocID="{8629C51F-F988-41BF-8252-F5AD895E7583}" presName="root2" presStyleCnt="0"/>
      <dgm:spPr/>
    </dgm:pt>
    <dgm:pt modelId="{65408D8A-3AB2-44F5-A0D6-F5288FD8F06D}" type="pres">
      <dgm:prSet presAssocID="{8629C51F-F988-41BF-8252-F5AD895E7583}" presName="LevelTwoTextNode" presStyleLbl="node4" presStyleIdx="9" presStyleCnt="14" custLinFactNeighborX="-11967" custLinFactNeighborY="497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57887A-FCBE-480C-895A-A3CEFD956D33}" type="pres">
      <dgm:prSet presAssocID="{8629C51F-F988-41BF-8252-F5AD895E7583}" presName="level3hierChild" presStyleCnt="0"/>
      <dgm:spPr/>
    </dgm:pt>
    <dgm:pt modelId="{43DEFC5A-D20D-4ED1-94A1-47A21793564F}" type="pres">
      <dgm:prSet presAssocID="{9F0505C8-A975-4E87-BFF5-4E8402F0706F}" presName="conn2-1" presStyleLbl="parChTrans1D4" presStyleIdx="10" presStyleCnt="14"/>
      <dgm:spPr/>
      <dgm:t>
        <a:bodyPr/>
        <a:lstStyle/>
        <a:p>
          <a:endParaRPr lang="en-US"/>
        </a:p>
      </dgm:t>
    </dgm:pt>
    <dgm:pt modelId="{4824E60D-8746-4869-9215-ECB5518A3BB2}" type="pres">
      <dgm:prSet presAssocID="{9F0505C8-A975-4E87-BFF5-4E8402F0706F}" presName="connTx" presStyleLbl="parChTrans1D4" presStyleIdx="10" presStyleCnt="14"/>
      <dgm:spPr/>
      <dgm:t>
        <a:bodyPr/>
        <a:lstStyle/>
        <a:p>
          <a:endParaRPr lang="en-US"/>
        </a:p>
      </dgm:t>
    </dgm:pt>
    <dgm:pt modelId="{92817670-AF03-4BD5-986F-07EDC7F81010}" type="pres">
      <dgm:prSet presAssocID="{860FA54E-C2E5-4E69-B7AE-9A533CF79E8B}" presName="root2" presStyleCnt="0"/>
      <dgm:spPr/>
    </dgm:pt>
    <dgm:pt modelId="{6E055752-1A1F-4CCA-BB0E-0501D9B8B0E6}" type="pres">
      <dgm:prSet presAssocID="{860FA54E-C2E5-4E69-B7AE-9A533CF79E8B}" presName="LevelTwoTextNode" presStyleLbl="node4" presStyleIdx="10" presStyleCnt="14" custLinFactNeighborX="-19712" custLinFactNeighborY="307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D321DE-A072-47E9-B8D4-BA3B63C4CA75}" type="pres">
      <dgm:prSet presAssocID="{860FA54E-C2E5-4E69-B7AE-9A533CF79E8B}" presName="level3hierChild" presStyleCnt="0"/>
      <dgm:spPr/>
    </dgm:pt>
    <dgm:pt modelId="{19EB4F49-4595-43EB-A5EA-6809486B090A}" type="pres">
      <dgm:prSet presAssocID="{2D887174-D4B4-44EE-8477-4587F5DB4F4F}" presName="conn2-1" presStyleLbl="parChTrans1D4" presStyleIdx="11" presStyleCnt="14"/>
      <dgm:spPr/>
      <dgm:t>
        <a:bodyPr/>
        <a:lstStyle/>
        <a:p>
          <a:endParaRPr lang="en-US"/>
        </a:p>
      </dgm:t>
    </dgm:pt>
    <dgm:pt modelId="{2AD09E6D-5B92-4525-8093-738274AB159A}" type="pres">
      <dgm:prSet presAssocID="{2D887174-D4B4-44EE-8477-4587F5DB4F4F}" presName="connTx" presStyleLbl="parChTrans1D4" presStyleIdx="11" presStyleCnt="14"/>
      <dgm:spPr/>
      <dgm:t>
        <a:bodyPr/>
        <a:lstStyle/>
        <a:p>
          <a:endParaRPr lang="en-US"/>
        </a:p>
      </dgm:t>
    </dgm:pt>
    <dgm:pt modelId="{7638311C-F44D-4841-91B9-68D604C09CB6}" type="pres">
      <dgm:prSet presAssocID="{7CC5CD82-7FBC-4EDA-BEE4-7AC2784D8A9F}" presName="root2" presStyleCnt="0"/>
      <dgm:spPr/>
    </dgm:pt>
    <dgm:pt modelId="{0D60F9A0-5B6B-4B64-8B80-9AEFBA40FADE}" type="pres">
      <dgm:prSet presAssocID="{7CC5CD82-7FBC-4EDA-BEE4-7AC2784D8A9F}" presName="LevelTwoTextNode" presStyleLbl="node4" presStyleIdx="11" presStyleCnt="14" custLinFactNeighborX="-17661" custLinFactNeighborY="548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1A74E4-DDAE-4C50-B3A4-DC0D5FE3B880}" type="pres">
      <dgm:prSet presAssocID="{7CC5CD82-7FBC-4EDA-BEE4-7AC2784D8A9F}" presName="level3hierChild" presStyleCnt="0"/>
      <dgm:spPr/>
    </dgm:pt>
    <dgm:pt modelId="{4DA02F79-CBC0-4692-A8D6-4504254F4A16}" type="pres">
      <dgm:prSet presAssocID="{79AD31D6-A1D7-419E-86C9-4BC57DB5F4F8}" presName="conn2-1" presStyleLbl="parChTrans1D4" presStyleIdx="12" presStyleCnt="14"/>
      <dgm:spPr/>
      <dgm:t>
        <a:bodyPr/>
        <a:lstStyle/>
        <a:p>
          <a:endParaRPr lang="en-US"/>
        </a:p>
      </dgm:t>
    </dgm:pt>
    <dgm:pt modelId="{585DCA0A-18E1-4FB3-A598-31BA6ECA6938}" type="pres">
      <dgm:prSet presAssocID="{79AD31D6-A1D7-419E-86C9-4BC57DB5F4F8}" presName="connTx" presStyleLbl="parChTrans1D4" presStyleIdx="12" presStyleCnt="14"/>
      <dgm:spPr/>
      <dgm:t>
        <a:bodyPr/>
        <a:lstStyle/>
        <a:p>
          <a:endParaRPr lang="en-US"/>
        </a:p>
      </dgm:t>
    </dgm:pt>
    <dgm:pt modelId="{F871F22B-A8FA-4F7E-A4E5-C6C67DAA57C1}" type="pres">
      <dgm:prSet presAssocID="{56545B01-4D06-4B30-A177-5D789359D94C}" presName="root2" presStyleCnt="0"/>
      <dgm:spPr/>
    </dgm:pt>
    <dgm:pt modelId="{07F60DF6-6FBD-4A9A-ACC5-C73EAA9F6164}" type="pres">
      <dgm:prSet presAssocID="{56545B01-4D06-4B30-A177-5D789359D94C}" presName="LevelTwoTextNode" presStyleLbl="node4" presStyleIdx="12" presStyleCnt="14" custLinFactNeighborX="-16850" custLinFactNeighborY="724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CD0F4F-9521-4FF3-B90E-DE3A87572CB0}" type="pres">
      <dgm:prSet presAssocID="{56545B01-4D06-4B30-A177-5D789359D94C}" presName="level3hierChild" presStyleCnt="0"/>
      <dgm:spPr/>
    </dgm:pt>
    <dgm:pt modelId="{A1F7899D-7BE2-402D-ABB2-4E2A7A659683}" type="pres">
      <dgm:prSet presAssocID="{648DCB7A-CB61-4B20-9E15-1713E52AD5EC}" presName="conn2-1" presStyleLbl="parChTrans1D4" presStyleIdx="13" presStyleCnt="14"/>
      <dgm:spPr/>
      <dgm:t>
        <a:bodyPr/>
        <a:lstStyle/>
        <a:p>
          <a:endParaRPr lang="en-US"/>
        </a:p>
      </dgm:t>
    </dgm:pt>
    <dgm:pt modelId="{99707949-FB43-491D-99AF-6DAE7BDEF696}" type="pres">
      <dgm:prSet presAssocID="{648DCB7A-CB61-4B20-9E15-1713E52AD5EC}" presName="connTx" presStyleLbl="parChTrans1D4" presStyleIdx="13" presStyleCnt="14"/>
      <dgm:spPr/>
      <dgm:t>
        <a:bodyPr/>
        <a:lstStyle/>
        <a:p>
          <a:endParaRPr lang="en-US"/>
        </a:p>
      </dgm:t>
    </dgm:pt>
    <dgm:pt modelId="{33BCDCEB-F509-4E86-B5D5-FC23B6F7C08A}" type="pres">
      <dgm:prSet presAssocID="{6DF817ED-E53B-472E-9D34-7BE417900924}" presName="root2" presStyleCnt="0"/>
      <dgm:spPr/>
    </dgm:pt>
    <dgm:pt modelId="{E4D0CBC6-05BB-42EB-9EBC-F8368B6852AD}" type="pres">
      <dgm:prSet presAssocID="{6DF817ED-E53B-472E-9D34-7BE417900924}" presName="LevelTwoTextNode" presStyleLbl="node4" presStyleIdx="13" presStyleCnt="14" custLinFactNeighborX="-15021" custLinFactNeighborY="950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546BB5-2875-48D4-B49F-B55C19500AE4}" type="pres">
      <dgm:prSet presAssocID="{6DF817ED-E53B-472E-9D34-7BE417900924}" presName="level3hierChild" presStyleCnt="0"/>
      <dgm:spPr/>
    </dgm:pt>
    <dgm:pt modelId="{52D00B75-734B-4704-8F20-13692E132420}" type="pres">
      <dgm:prSet presAssocID="{32A2D9E3-DFA1-47A0-8829-B610606FBC90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C5C22F5F-00C3-4C14-958C-14E5FDBC074C}" type="pres">
      <dgm:prSet presAssocID="{32A2D9E3-DFA1-47A0-8829-B610606FBC90}" presName="connTx" presStyleLbl="parChTrans1D2" presStyleIdx="1" presStyleCnt="2"/>
      <dgm:spPr/>
      <dgm:t>
        <a:bodyPr/>
        <a:lstStyle/>
        <a:p>
          <a:endParaRPr lang="en-US"/>
        </a:p>
      </dgm:t>
    </dgm:pt>
    <dgm:pt modelId="{DBFEB86D-BFCC-4DCA-BA45-4562903F9B52}" type="pres">
      <dgm:prSet presAssocID="{8F5E0FDB-DFE6-4957-BB1E-5455EAFDBE94}" presName="root2" presStyleCnt="0"/>
      <dgm:spPr/>
    </dgm:pt>
    <dgm:pt modelId="{FE301983-3DBB-420F-A357-730C0B8B7747}" type="pres">
      <dgm:prSet presAssocID="{8F5E0FDB-DFE6-4957-BB1E-5455EAFDBE94}" presName="LevelTwoTextNode" presStyleLbl="node2" presStyleIdx="1" presStyleCnt="2" custLinFactNeighborX="8839" custLinFactNeighborY="-145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F815DF-F780-4210-82AA-5A1D4F6A95E4}" type="pres">
      <dgm:prSet presAssocID="{8F5E0FDB-DFE6-4957-BB1E-5455EAFDBE94}" presName="level3hierChild" presStyleCnt="0"/>
      <dgm:spPr/>
    </dgm:pt>
    <dgm:pt modelId="{387183F5-FA58-444E-A340-15F0C3CD8F79}" type="pres">
      <dgm:prSet presAssocID="{50B2CBD0-5690-478B-B428-B323030ECEDE}" presName="conn2-1" presStyleLbl="parChTrans1D3" presStyleIdx="2" presStyleCnt="5"/>
      <dgm:spPr/>
      <dgm:t>
        <a:bodyPr/>
        <a:lstStyle/>
        <a:p>
          <a:endParaRPr lang="en-US"/>
        </a:p>
      </dgm:t>
    </dgm:pt>
    <dgm:pt modelId="{40D431DE-3D5C-491D-9D3D-9734B2DCB491}" type="pres">
      <dgm:prSet presAssocID="{50B2CBD0-5690-478B-B428-B323030ECEDE}" presName="connTx" presStyleLbl="parChTrans1D3" presStyleIdx="2" presStyleCnt="5"/>
      <dgm:spPr/>
      <dgm:t>
        <a:bodyPr/>
        <a:lstStyle/>
        <a:p>
          <a:endParaRPr lang="en-US"/>
        </a:p>
      </dgm:t>
    </dgm:pt>
    <dgm:pt modelId="{8206D8BE-4E84-4CAC-A096-CD2CB18F1345}" type="pres">
      <dgm:prSet presAssocID="{604FDF0E-D389-4B68-8DFB-6FBBEBEECD94}" presName="root2" presStyleCnt="0"/>
      <dgm:spPr/>
    </dgm:pt>
    <dgm:pt modelId="{3546F6F3-BB2B-4310-8260-3B9B8094BCD2}" type="pres">
      <dgm:prSet presAssocID="{604FDF0E-D389-4B68-8DFB-6FBBEBEECD94}" presName="LevelTwoTextNode" presStyleLbl="node3" presStyleIdx="2" presStyleCnt="5" custLinFactNeighborX="-99" custLinFactNeighborY="-255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0C12D9-10BC-4177-8D7A-72C2FB7110D6}" type="pres">
      <dgm:prSet presAssocID="{604FDF0E-D389-4B68-8DFB-6FBBEBEECD94}" presName="level3hierChild" presStyleCnt="0"/>
      <dgm:spPr/>
    </dgm:pt>
    <dgm:pt modelId="{71EEBEF1-0E77-4695-B5AA-F4120A905834}" type="pres">
      <dgm:prSet presAssocID="{F7D175E2-0E2B-4688-91CC-B6008D8977AE}" presName="conn2-1" presStyleLbl="parChTrans1D3" presStyleIdx="3" presStyleCnt="5"/>
      <dgm:spPr/>
      <dgm:t>
        <a:bodyPr/>
        <a:lstStyle/>
        <a:p>
          <a:endParaRPr lang="en-US"/>
        </a:p>
      </dgm:t>
    </dgm:pt>
    <dgm:pt modelId="{CC46E1BB-7A36-4098-8DE0-CA6052ADA3D3}" type="pres">
      <dgm:prSet presAssocID="{F7D175E2-0E2B-4688-91CC-B6008D8977AE}" presName="connTx" presStyleLbl="parChTrans1D3" presStyleIdx="3" presStyleCnt="5"/>
      <dgm:spPr/>
      <dgm:t>
        <a:bodyPr/>
        <a:lstStyle/>
        <a:p>
          <a:endParaRPr lang="en-US"/>
        </a:p>
      </dgm:t>
    </dgm:pt>
    <dgm:pt modelId="{5B4496A4-DCFB-43CD-B846-96D3024179C4}" type="pres">
      <dgm:prSet presAssocID="{050E6059-9A99-4629-A0E7-2CEF543CC90B}" presName="root2" presStyleCnt="0"/>
      <dgm:spPr/>
    </dgm:pt>
    <dgm:pt modelId="{2EA73338-956D-498C-A790-38603EF1B677}" type="pres">
      <dgm:prSet presAssocID="{050E6059-9A99-4629-A0E7-2CEF543CC90B}" presName="LevelTwoTextNode" presStyleLbl="node3" presStyleIdx="3" presStyleCnt="5" custLinFactNeighborX="1436" custLinFactNeighborY="-107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FA030A-91B3-4F5E-8EAE-FC2A2D172B42}" type="pres">
      <dgm:prSet presAssocID="{050E6059-9A99-4629-A0E7-2CEF543CC90B}" presName="level3hierChild" presStyleCnt="0"/>
      <dgm:spPr/>
    </dgm:pt>
    <dgm:pt modelId="{BD009C66-2034-4341-BCC4-FF781E3840E2}" type="pres">
      <dgm:prSet presAssocID="{4C1B5224-ABCB-455F-AFBC-71F258B76D39}" presName="conn2-1" presStyleLbl="parChTrans1D3" presStyleIdx="4" presStyleCnt="5"/>
      <dgm:spPr/>
      <dgm:t>
        <a:bodyPr/>
        <a:lstStyle/>
        <a:p>
          <a:endParaRPr lang="en-US"/>
        </a:p>
      </dgm:t>
    </dgm:pt>
    <dgm:pt modelId="{D1E4FB0C-11C2-442E-AD53-3B13705522FE}" type="pres">
      <dgm:prSet presAssocID="{4C1B5224-ABCB-455F-AFBC-71F258B76D39}" presName="connTx" presStyleLbl="parChTrans1D3" presStyleIdx="4" presStyleCnt="5"/>
      <dgm:spPr/>
      <dgm:t>
        <a:bodyPr/>
        <a:lstStyle/>
        <a:p>
          <a:endParaRPr lang="en-US"/>
        </a:p>
      </dgm:t>
    </dgm:pt>
    <dgm:pt modelId="{0AA2AEA0-F9D5-47D0-BE09-96DAC17562F7}" type="pres">
      <dgm:prSet presAssocID="{6BDFC458-39A5-4564-8149-7E9C53217895}" presName="root2" presStyleCnt="0"/>
      <dgm:spPr/>
    </dgm:pt>
    <dgm:pt modelId="{E84190C7-4D64-4DFA-B598-FDF7B7FB51BC}" type="pres">
      <dgm:prSet presAssocID="{6BDFC458-39A5-4564-8149-7E9C53217895}" presName="LevelTwoTextNode" presStyleLbl="node3" presStyleIdx="4" presStyleCnt="5" custLinFactNeighborX="-102" custLinFactNeighborY="149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4A8E82-C7C2-46BE-8570-A1955060E3D6}" type="pres">
      <dgm:prSet presAssocID="{6BDFC458-39A5-4564-8149-7E9C53217895}" presName="level3hierChild" presStyleCnt="0"/>
      <dgm:spPr/>
    </dgm:pt>
  </dgm:ptLst>
  <dgm:cxnLst>
    <dgm:cxn modelId="{2B615CEE-E384-4613-A5CA-3A88AB12C7F8}" type="presOf" srcId="{8629C51F-F988-41BF-8252-F5AD895E7583}" destId="{65408D8A-3AB2-44F5-A0D6-F5288FD8F06D}" srcOrd="0" destOrd="0" presId="urn:microsoft.com/office/officeart/2005/8/layout/hierarchy2"/>
    <dgm:cxn modelId="{21279B33-10D2-4092-9CAF-FB557C3CEA22}" type="presOf" srcId="{F7699F76-82BE-4A09-8311-CB899488FD86}" destId="{459EEBE7-2EE1-4D04-B9AF-F68A86C32290}" srcOrd="0" destOrd="0" presId="urn:microsoft.com/office/officeart/2005/8/layout/hierarchy2"/>
    <dgm:cxn modelId="{AE34C00A-C9F5-4306-9E5D-881AAA975303}" srcId="{F7699F76-82BE-4A09-8311-CB899488FD86}" destId="{81F67F01-FECE-405C-8D0D-CEB6CC35B45D}" srcOrd="3" destOrd="0" parTransId="{D17E8AB5-463E-4FC1-B6F7-E4270FA011C3}" sibTransId="{76D0006B-952A-44A3-8075-2087CC89D612}"/>
    <dgm:cxn modelId="{D14F7B04-5873-475E-B0D7-3ABECA9B7202}" srcId="{7FB6482D-7AAA-4D10-B33B-0F58A31C9680}" destId="{F7699F76-82BE-4A09-8311-CB899488FD86}" srcOrd="0" destOrd="0" parTransId="{E35C3B48-EB55-4CB0-890E-EAD87D710BDC}" sibTransId="{5FD7DFED-9512-480C-B5D8-A37996EB852B}"/>
    <dgm:cxn modelId="{67652D75-8FA9-4BDC-8DAD-25880E983B31}" type="presOf" srcId="{F7D175E2-0E2B-4688-91CC-B6008D8977AE}" destId="{71EEBEF1-0E77-4695-B5AA-F4120A905834}" srcOrd="0" destOrd="0" presId="urn:microsoft.com/office/officeart/2005/8/layout/hierarchy2"/>
    <dgm:cxn modelId="{F9247455-11A3-47BC-8401-AA692AAD2201}" type="presOf" srcId="{E058C69B-0169-48B2-B0E6-DECC183A844F}" destId="{880704FB-D7B3-458A-94A8-049D58CD6127}" srcOrd="1" destOrd="0" presId="urn:microsoft.com/office/officeart/2005/8/layout/hierarchy2"/>
    <dgm:cxn modelId="{E6EF46A3-8AEE-4ED6-B463-52311F0C52B6}" type="presOf" srcId="{D17E8AB5-463E-4FC1-B6F7-E4270FA011C3}" destId="{336B530C-DCF4-44E3-A040-DB992A3B1771}" srcOrd="1" destOrd="0" presId="urn:microsoft.com/office/officeart/2005/8/layout/hierarchy2"/>
    <dgm:cxn modelId="{F4A8C54D-5493-409C-8E7D-D7C1F10CC529}" type="presOf" srcId="{E35C3B48-EB55-4CB0-890E-EAD87D710BDC}" destId="{48B5FEA8-8F4C-465E-9C66-785E0E870CCA}" srcOrd="1" destOrd="0" presId="urn:microsoft.com/office/officeart/2005/8/layout/hierarchy2"/>
    <dgm:cxn modelId="{57B94707-0DA3-4D9C-A96A-1EA2015F0157}" type="presOf" srcId="{A34CBC57-5CB8-4CC7-B6BD-43A028288542}" destId="{65E4FC95-88C4-4033-9309-33EE0146BF1F}" srcOrd="1" destOrd="0" presId="urn:microsoft.com/office/officeart/2005/8/layout/hierarchy2"/>
    <dgm:cxn modelId="{D69CF430-C22E-49BD-8585-236863BC6C89}" type="presOf" srcId="{7A806361-6DB1-4DBA-9AFB-EAE601B54670}" destId="{61908718-4E9C-4CDA-A8BB-D5D8348911FB}" srcOrd="1" destOrd="0" presId="urn:microsoft.com/office/officeart/2005/8/layout/hierarchy2"/>
    <dgm:cxn modelId="{DD8FDAC7-F59A-495D-A60D-248F9CD4EB15}" srcId="{6E9E7A9D-FC11-4E37-BAD6-2E88744682DE}" destId="{E9077630-70F2-40C0-84C7-95538DD81699}" srcOrd="0" destOrd="0" parTransId="{CFD9E045-7D64-4DED-B915-0461173A27D6}" sibTransId="{D95B6AFA-8748-42A4-93B9-5119A16EBB51}"/>
    <dgm:cxn modelId="{BCF80C1A-013C-4AB5-9605-768D97EA9FFE}" type="presOf" srcId="{59315C2A-3E96-4ABB-AE1A-8E653A5087D3}" destId="{F28D2345-16CE-4B44-9EBC-118355556F35}" srcOrd="0" destOrd="0" presId="urn:microsoft.com/office/officeart/2005/8/layout/hierarchy2"/>
    <dgm:cxn modelId="{7B4E14F2-5E06-4E0A-A47E-A774EBD96F69}" type="presOf" srcId="{E35C3B48-EB55-4CB0-890E-EAD87D710BDC}" destId="{93000136-3435-4DAC-9E67-69749FBAA172}" srcOrd="0" destOrd="0" presId="urn:microsoft.com/office/officeart/2005/8/layout/hierarchy2"/>
    <dgm:cxn modelId="{5D7C65F3-BF73-4A8E-B70C-1873304DF7D0}" type="presOf" srcId="{6BDFC458-39A5-4564-8149-7E9C53217895}" destId="{E84190C7-4D64-4DFA-B598-FDF7B7FB51BC}" srcOrd="0" destOrd="0" presId="urn:microsoft.com/office/officeart/2005/8/layout/hierarchy2"/>
    <dgm:cxn modelId="{825340C5-6327-4862-BFA4-9CE82729AB09}" srcId="{8629C51F-F988-41BF-8252-F5AD895E7583}" destId="{860FA54E-C2E5-4E69-B7AE-9A533CF79E8B}" srcOrd="0" destOrd="0" parTransId="{9F0505C8-A975-4E87-BFF5-4E8402F0706F}" sibTransId="{98B94F8A-7788-4FFE-ACF1-082F53616AC4}"/>
    <dgm:cxn modelId="{4E72B561-2008-4F9F-86D0-CCB08A760839}" type="presOf" srcId="{6DF817ED-E53B-472E-9D34-7BE417900924}" destId="{E4D0CBC6-05BB-42EB-9EBC-F8368B6852AD}" srcOrd="0" destOrd="0" presId="urn:microsoft.com/office/officeart/2005/8/layout/hierarchy2"/>
    <dgm:cxn modelId="{4CDFA540-39BD-48BA-A6BE-00ED682810C1}" type="presOf" srcId="{79AD31D6-A1D7-419E-86C9-4BC57DB5F4F8}" destId="{585DCA0A-18E1-4FB3-A598-31BA6ECA6938}" srcOrd="1" destOrd="0" presId="urn:microsoft.com/office/officeart/2005/8/layout/hierarchy2"/>
    <dgm:cxn modelId="{9DE3C336-7E4E-4426-BC23-39A15F181D2F}" srcId="{8629C51F-F988-41BF-8252-F5AD895E7583}" destId="{56545B01-4D06-4B30-A177-5D789359D94C}" srcOrd="2" destOrd="0" parTransId="{79AD31D6-A1D7-419E-86C9-4BC57DB5F4F8}" sibTransId="{B8F4353E-0581-455D-AB8E-C64EA91DA0BC}"/>
    <dgm:cxn modelId="{0200E542-228D-4F7A-AA93-5B128D1941B2}" type="presOf" srcId="{648DCB7A-CB61-4B20-9E15-1713E52AD5EC}" destId="{A1F7899D-7BE2-402D-ABB2-4E2A7A659683}" srcOrd="0" destOrd="0" presId="urn:microsoft.com/office/officeart/2005/8/layout/hierarchy2"/>
    <dgm:cxn modelId="{0E05AE68-F8F6-419E-B26E-9C81C3BF9A14}" type="presOf" srcId="{E9077630-70F2-40C0-84C7-95538DD81699}" destId="{C9A61B2E-93EF-4D61-8F5C-BE4D1B35B2F4}" srcOrd="0" destOrd="0" presId="urn:microsoft.com/office/officeart/2005/8/layout/hierarchy2"/>
    <dgm:cxn modelId="{4A247F6F-25AB-404F-94E0-A130BC96795C}" type="presOf" srcId="{BEA5105D-3EE5-4C65-BF34-08066F38FE34}" destId="{98A2DDDD-AFD5-4E9A-A88C-A050B76A9D78}" srcOrd="0" destOrd="0" presId="urn:microsoft.com/office/officeart/2005/8/layout/hierarchy2"/>
    <dgm:cxn modelId="{DC58E82B-92D9-46B3-A3BA-A4B105E91F32}" type="presOf" srcId="{648DCB7A-CB61-4B20-9E15-1713E52AD5EC}" destId="{99707949-FB43-491D-99AF-6DAE7BDEF696}" srcOrd="1" destOrd="0" presId="urn:microsoft.com/office/officeart/2005/8/layout/hierarchy2"/>
    <dgm:cxn modelId="{B1149E95-6EDA-4CEB-A929-EC8DFB67513B}" type="presOf" srcId="{5FD83AA9-9931-416B-9FDF-A8ED3327DA3B}" destId="{38F139CE-E4E1-4412-B4F7-57F6FB4043AC}" srcOrd="0" destOrd="0" presId="urn:microsoft.com/office/officeart/2005/8/layout/hierarchy2"/>
    <dgm:cxn modelId="{9479AF04-0CF5-41DA-9ADA-94979552190C}" type="presOf" srcId="{56545B01-4D06-4B30-A177-5D789359D94C}" destId="{07F60DF6-6FBD-4A9A-ACC5-C73EAA9F6164}" srcOrd="0" destOrd="0" presId="urn:microsoft.com/office/officeart/2005/8/layout/hierarchy2"/>
    <dgm:cxn modelId="{84C34BE5-F216-4119-8990-D8ADC6396EE9}" type="presOf" srcId="{D17E8AB5-463E-4FC1-B6F7-E4270FA011C3}" destId="{1AAF79CD-9B07-42CD-840C-A6B30A31DC0D}" srcOrd="0" destOrd="0" presId="urn:microsoft.com/office/officeart/2005/8/layout/hierarchy2"/>
    <dgm:cxn modelId="{72252F02-A413-4EDD-BBEA-70DDF4B19E92}" srcId="{E9077630-70F2-40C0-84C7-95538DD81699}" destId="{DE45E724-48A6-4EDE-9764-86CEF83A3245}" srcOrd="1" destOrd="0" parTransId="{672AEE4B-D2CF-4C05-B087-559A6B3D289F}" sibTransId="{5395FB3F-5D43-4F28-94BF-AD603DE6155D}"/>
    <dgm:cxn modelId="{1F618CB5-D933-4673-8DF5-C738B92666EF}" type="presOf" srcId="{604FDF0E-D389-4B68-8DFB-6FBBEBEECD94}" destId="{3546F6F3-BB2B-4310-8260-3B9B8094BCD2}" srcOrd="0" destOrd="0" presId="urn:microsoft.com/office/officeart/2005/8/layout/hierarchy2"/>
    <dgm:cxn modelId="{4C343AC2-6CAC-40E4-9AB4-B181B279ACB5}" type="presOf" srcId="{14FE5A93-0647-4588-A458-B8CD18837368}" destId="{ECE11689-7C0F-4547-8D84-622264743C8D}" srcOrd="0" destOrd="0" presId="urn:microsoft.com/office/officeart/2005/8/layout/hierarchy2"/>
    <dgm:cxn modelId="{0AE6D766-0855-4B70-9B91-25A7BEECE7F5}" srcId="{F7699F76-82BE-4A09-8311-CB899488FD86}" destId="{88E81AB1-3205-4E9E-961D-5D8983C3F608}" srcOrd="0" destOrd="0" parTransId="{14FE5A93-0647-4588-A458-B8CD18837368}" sibTransId="{A68D406E-3FA1-47EC-90AA-A4C9D0438B63}"/>
    <dgm:cxn modelId="{B27F38D7-D349-4362-9F8A-72F8255B0EB0}" type="presOf" srcId="{672AEE4B-D2CF-4C05-B087-559A6B3D289F}" destId="{71141369-A605-4090-8E8F-59987BB90DFE}" srcOrd="1" destOrd="0" presId="urn:microsoft.com/office/officeart/2005/8/layout/hierarchy2"/>
    <dgm:cxn modelId="{BF13CDB3-8781-46B7-8B6D-FC12C05E5B34}" type="presOf" srcId="{8C669F6E-AF9E-4F67-8EC7-4B6D22E8E6F8}" destId="{0B2AF8B5-2FEF-4161-BBC0-DA12E3E3DB2E}" srcOrd="0" destOrd="0" presId="urn:microsoft.com/office/officeart/2005/8/layout/hierarchy2"/>
    <dgm:cxn modelId="{B72126E4-F565-4D42-9770-9DDCFC484104}" type="presOf" srcId="{88E81AB1-3205-4E9E-961D-5D8983C3F608}" destId="{0C57CA8A-A035-44DC-9704-B1EF045637C0}" srcOrd="0" destOrd="0" presId="urn:microsoft.com/office/officeart/2005/8/layout/hierarchy2"/>
    <dgm:cxn modelId="{962A998A-5CBF-4E1A-959C-E2648651068E}" type="presOf" srcId="{9F0505C8-A975-4E87-BFF5-4E8402F0706F}" destId="{43DEFC5A-D20D-4ED1-94A1-47A21793564F}" srcOrd="0" destOrd="0" presId="urn:microsoft.com/office/officeart/2005/8/layout/hierarchy2"/>
    <dgm:cxn modelId="{27A484D4-361C-4FD2-A84A-324CFD9D6B02}" type="presOf" srcId="{50B2CBD0-5690-478B-B428-B323030ECEDE}" destId="{387183F5-FA58-444E-A340-15F0C3CD8F79}" srcOrd="0" destOrd="0" presId="urn:microsoft.com/office/officeart/2005/8/layout/hierarchy2"/>
    <dgm:cxn modelId="{B2CE12B8-5A1B-4534-9CDB-220800C3C324}" type="presOf" srcId="{70CBDC97-104C-4427-93DC-1A2466088C5E}" destId="{619B71D3-8A5F-4B31-892F-92385E9DE5F5}" srcOrd="0" destOrd="0" presId="urn:microsoft.com/office/officeart/2005/8/layout/hierarchy2"/>
    <dgm:cxn modelId="{71600205-A8F1-4FB6-9902-C4CED83723A8}" srcId="{8F5E0FDB-DFE6-4957-BB1E-5455EAFDBE94}" destId="{604FDF0E-D389-4B68-8DFB-6FBBEBEECD94}" srcOrd="0" destOrd="0" parTransId="{50B2CBD0-5690-478B-B428-B323030ECEDE}" sibTransId="{FDCAFF36-F977-4EAA-B5F5-F7E44B8E02EE}"/>
    <dgm:cxn modelId="{6CBEB30C-8B71-42BC-9D12-0CDFB483D2E8}" type="presOf" srcId="{50B2CBD0-5690-478B-B428-B323030ECEDE}" destId="{40D431DE-3D5C-491D-9D3D-9734B2DCB491}" srcOrd="1" destOrd="0" presId="urn:microsoft.com/office/officeart/2005/8/layout/hierarchy2"/>
    <dgm:cxn modelId="{27A497BA-3B25-49FA-8596-B056659363B4}" type="presOf" srcId="{4C1B5224-ABCB-455F-AFBC-71F258B76D39}" destId="{D1E4FB0C-11C2-442E-AD53-3B13705522FE}" srcOrd="1" destOrd="0" presId="urn:microsoft.com/office/officeart/2005/8/layout/hierarchy2"/>
    <dgm:cxn modelId="{B9905693-EC13-41BD-8C14-9C579DBD5937}" type="presOf" srcId="{2D887174-D4B4-44EE-8477-4587F5DB4F4F}" destId="{19EB4F49-4595-43EB-A5EA-6809486B090A}" srcOrd="0" destOrd="0" presId="urn:microsoft.com/office/officeart/2005/8/layout/hierarchy2"/>
    <dgm:cxn modelId="{EF803E3A-D604-42EF-BF3D-5CAE4B264661}" type="presOf" srcId="{F7D175E2-0E2B-4688-91CC-B6008D8977AE}" destId="{CC46E1BB-7A36-4098-8DE0-CA6052ADA3D3}" srcOrd="1" destOrd="0" presId="urn:microsoft.com/office/officeart/2005/8/layout/hierarchy2"/>
    <dgm:cxn modelId="{E39AFD2D-85E7-4D52-BA47-D56AAB97449A}" type="presOf" srcId="{501AE4AD-1A4D-4EDA-A018-E38A81F2A7DE}" destId="{E79E6172-92CD-444F-A185-0498B2B803BF}" srcOrd="0" destOrd="0" presId="urn:microsoft.com/office/officeart/2005/8/layout/hierarchy2"/>
    <dgm:cxn modelId="{2258A5F1-8903-4C20-95C7-537E50ADED2C}" type="presOf" srcId="{E058C69B-0169-48B2-B0E6-DECC183A844F}" destId="{F2E52788-BDB4-4B5E-BD9E-4B14FD3782D5}" srcOrd="0" destOrd="0" presId="urn:microsoft.com/office/officeart/2005/8/layout/hierarchy2"/>
    <dgm:cxn modelId="{302CD6BD-49BD-4F33-B0E1-02CF4C155676}" type="presOf" srcId="{70CBDC97-104C-4427-93DC-1A2466088C5E}" destId="{7BB4FF48-93BB-4B9A-A2DC-47DC93784636}" srcOrd="1" destOrd="0" presId="urn:microsoft.com/office/officeart/2005/8/layout/hierarchy2"/>
    <dgm:cxn modelId="{1F17851D-BC91-44CC-BB24-A8AE3FE8D947}" type="presOf" srcId="{849A1FED-1361-48CD-89E9-F346214286BD}" destId="{CC2E1D2F-A1E2-4142-BFB2-20EFEB483064}" srcOrd="0" destOrd="0" presId="urn:microsoft.com/office/officeart/2005/8/layout/hierarchy2"/>
    <dgm:cxn modelId="{63E3BF69-5BFA-4DCA-89CC-EF7FBA040F22}" type="presOf" srcId="{672AEE4B-D2CF-4C05-B087-559A6B3D289F}" destId="{ABCF3CA5-62FF-48E2-A3E2-2AA7BE88E19C}" srcOrd="0" destOrd="0" presId="urn:microsoft.com/office/officeart/2005/8/layout/hierarchy2"/>
    <dgm:cxn modelId="{8D7C1A29-AEBA-4BCE-817E-F96FDDCB389B}" type="presOf" srcId="{CFD9E045-7D64-4DED-B915-0461173A27D6}" destId="{06DF858D-2203-4444-85B9-06A715BE7D91}" srcOrd="1" destOrd="0" presId="urn:microsoft.com/office/officeart/2005/8/layout/hierarchy2"/>
    <dgm:cxn modelId="{6D3775CC-DC16-4934-8701-8372837B3026}" type="presOf" srcId="{AFD123E0-889D-419B-8424-739FCA0C5421}" destId="{6D2B3D42-ECB2-48B0-9820-04521906D3AD}" srcOrd="0" destOrd="0" presId="urn:microsoft.com/office/officeart/2005/8/layout/hierarchy2"/>
    <dgm:cxn modelId="{90ABAFFD-E989-4B54-BC8A-94C6445675C9}" type="presOf" srcId="{A34CBC57-5CB8-4CC7-B6BD-43A028288542}" destId="{91FAE244-91CB-4918-B988-980B779806E8}" srcOrd="0" destOrd="0" presId="urn:microsoft.com/office/officeart/2005/8/layout/hierarchy2"/>
    <dgm:cxn modelId="{B83B5DDA-7F89-431E-9C0C-D150CAB65B08}" type="presOf" srcId="{32A2D9E3-DFA1-47A0-8829-B610606FBC90}" destId="{C5C22F5F-00C3-4C14-958C-14E5FDBC074C}" srcOrd="1" destOrd="0" presId="urn:microsoft.com/office/officeart/2005/8/layout/hierarchy2"/>
    <dgm:cxn modelId="{C4A1C030-F8BA-4358-826A-DC37685C09A6}" type="presOf" srcId="{14FE5A93-0647-4588-A458-B8CD18837368}" destId="{0663AAB6-F621-40CA-A064-7679CFDE4DD2}" srcOrd="1" destOrd="0" presId="urn:microsoft.com/office/officeart/2005/8/layout/hierarchy2"/>
    <dgm:cxn modelId="{097424D7-C8E5-4039-84C0-4844A8916A71}" type="presOf" srcId="{7A806361-6DB1-4DBA-9AFB-EAE601B54670}" destId="{28F28413-65CA-4E0F-A012-8D0E2896F4F8}" srcOrd="0" destOrd="0" presId="urn:microsoft.com/office/officeart/2005/8/layout/hierarchy2"/>
    <dgm:cxn modelId="{55407373-25BF-447A-86A6-EB8098F0B134}" type="presOf" srcId="{BEA5105D-3EE5-4C65-BF34-08066F38FE34}" destId="{221662AD-E642-4087-A365-4D6E07AD4238}" srcOrd="1" destOrd="0" presId="urn:microsoft.com/office/officeart/2005/8/layout/hierarchy2"/>
    <dgm:cxn modelId="{91AADEC0-20ED-452F-88D0-523591380C5F}" srcId="{00D7D464-3E4D-4B64-A897-19C1B4C548B0}" destId="{6E9E7A9D-FC11-4E37-BAD6-2E88744682DE}" srcOrd="0" destOrd="0" parTransId="{BEA5105D-3EE5-4C65-BF34-08066F38FE34}" sibTransId="{F2B464B7-6662-406B-A2FA-14066F5C38D1}"/>
    <dgm:cxn modelId="{CE616F0E-2320-4B0B-B0C9-9498FD75B544}" type="presOf" srcId="{E0E15A20-C1E0-42C6-9D5A-ECA22D5271BA}" destId="{B32F6007-7B31-4E03-BC41-CC2AB1DDAE41}" srcOrd="0" destOrd="0" presId="urn:microsoft.com/office/officeart/2005/8/layout/hierarchy2"/>
    <dgm:cxn modelId="{B7730975-B47D-4BC4-9721-821F0F8B7F41}" srcId="{8629C51F-F988-41BF-8252-F5AD895E7583}" destId="{7CC5CD82-7FBC-4EDA-BEE4-7AC2784D8A9F}" srcOrd="1" destOrd="0" parTransId="{2D887174-D4B4-44EE-8477-4587F5DB4F4F}" sibTransId="{3E4EDC55-CFE9-4049-B2D0-A67851D26397}"/>
    <dgm:cxn modelId="{6DB9B669-1454-48A5-8667-B8945602D57F}" type="presOf" srcId="{050E6059-9A99-4629-A0E7-2CEF543CC90B}" destId="{2EA73338-956D-498C-A790-38603EF1B677}" srcOrd="0" destOrd="0" presId="urn:microsoft.com/office/officeart/2005/8/layout/hierarchy2"/>
    <dgm:cxn modelId="{C991E610-1911-459F-96FC-0CFA65DEE73C}" type="presOf" srcId="{860FA54E-C2E5-4E69-B7AE-9A533CF79E8B}" destId="{6E055752-1A1F-4CCA-BB0E-0501D9B8B0E6}" srcOrd="0" destOrd="0" presId="urn:microsoft.com/office/officeart/2005/8/layout/hierarchy2"/>
    <dgm:cxn modelId="{42CFFE73-3D29-4085-8CE7-CBC22478B7C9}" srcId="{F7699F76-82BE-4A09-8311-CB899488FD86}" destId="{E0E15A20-C1E0-42C6-9D5A-ECA22D5271BA}" srcOrd="1" destOrd="0" parTransId="{59315C2A-3E96-4ABB-AE1A-8E653A5087D3}" sibTransId="{C2ED83AE-5A89-41FC-980E-A4890F9E40FD}"/>
    <dgm:cxn modelId="{4D8E3C31-C1C6-4047-A080-545E7A2FF003}" type="presOf" srcId="{32A2D9E3-DFA1-47A0-8829-B610606FBC90}" destId="{52D00B75-734B-4704-8F20-13692E132420}" srcOrd="0" destOrd="0" presId="urn:microsoft.com/office/officeart/2005/8/layout/hierarchy2"/>
    <dgm:cxn modelId="{8866EB5E-A6E1-4C53-A134-33BAA95FFD18}" type="presOf" srcId="{2D887174-D4B4-44EE-8477-4587F5DB4F4F}" destId="{2AD09E6D-5B92-4525-8093-738274AB159A}" srcOrd="1" destOrd="0" presId="urn:microsoft.com/office/officeart/2005/8/layout/hierarchy2"/>
    <dgm:cxn modelId="{6D54577B-E711-4C31-B9E8-CC2FC6EAA72D}" srcId="{F7699F76-82BE-4A09-8311-CB899488FD86}" destId="{AFD123E0-889D-419B-8424-739FCA0C5421}" srcOrd="2" destOrd="0" parTransId="{5FD83AA9-9931-416B-9FDF-A8ED3327DA3B}" sibTransId="{3893C514-D73C-4021-BEE5-EF3012EFC25F}"/>
    <dgm:cxn modelId="{D52EC11D-1355-4642-86E9-D00527F88930}" type="presOf" srcId="{6E9E7A9D-FC11-4E37-BAD6-2E88744682DE}" destId="{F195AE55-0C7B-46D4-B782-76BBA93A597B}" srcOrd="0" destOrd="0" presId="urn:microsoft.com/office/officeart/2005/8/layout/hierarchy2"/>
    <dgm:cxn modelId="{CA80859C-0334-4BFC-A1F2-DE34D6E76061}" srcId="{501AE4AD-1A4D-4EDA-A018-E38A81F2A7DE}" destId="{8C669F6E-AF9E-4F67-8EC7-4B6D22E8E6F8}" srcOrd="0" destOrd="0" parTransId="{7A806361-6DB1-4DBA-9AFB-EAE601B54670}" sibTransId="{36521824-41F9-4141-828D-9A6F94934408}"/>
    <dgm:cxn modelId="{4B5A630F-5DCB-480D-8A87-934ABC4A5870}" type="presOf" srcId="{BD728515-8436-4770-B42C-1AE0A16C8942}" destId="{AC90C7CA-322D-42D1-BA7C-9410848D227E}" srcOrd="0" destOrd="0" presId="urn:microsoft.com/office/officeart/2005/8/layout/hierarchy2"/>
    <dgm:cxn modelId="{FE8F70C7-FC3D-43A0-9FB0-E37816543BB1}" srcId="{8F5E0FDB-DFE6-4957-BB1E-5455EAFDBE94}" destId="{050E6059-9A99-4629-A0E7-2CEF543CC90B}" srcOrd="1" destOrd="0" parTransId="{F7D175E2-0E2B-4688-91CC-B6008D8977AE}" sibTransId="{9FDE5BFE-5987-4E61-8E1F-15BB0BA5C442}"/>
    <dgm:cxn modelId="{D4566BED-9610-4FE1-B29F-1A9B46FAAC94}" type="presOf" srcId="{0C60A1EB-8910-48EC-A4DC-FF94B2AE7786}" destId="{96966813-44B9-47B8-84B2-EAE49B5813D3}" srcOrd="0" destOrd="0" presId="urn:microsoft.com/office/officeart/2005/8/layout/hierarchy2"/>
    <dgm:cxn modelId="{3E279A5D-B463-4FDB-BF9F-63C223A19301}" srcId="{DE45E724-48A6-4EDE-9764-86CEF83A3245}" destId="{849A1FED-1361-48CD-89E9-F346214286BD}" srcOrd="0" destOrd="0" parTransId="{70CBDC97-104C-4427-93DC-1A2466088C5E}" sibTransId="{ED8C08B4-5D99-49FB-A8E0-0B51D1ED1973}"/>
    <dgm:cxn modelId="{91E99FDC-93B3-40F8-9029-BA88CAAE8C63}" srcId="{E9077630-70F2-40C0-84C7-95538DD81699}" destId="{7FB6482D-7AAA-4D10-B33B-0F58A31C9680}" srcOrd="0" destOrd="0" parTransId="{A34CBC57-5CB8-4CC7-B6BD-43A028288542}" sibTransId="{B092F6E3-F117-455F-BF99-FF7166E278AB}"/>
    <dgm:cxn modelId="{2FA09C2A-28CA-452C-BA16-A19C729523E0}" srcId="{00D7D464-3E4D-4B64-A897-19C1B4C548B0}" destId="{8F5E0FDB-DFE6-4957-BB1E-5455EAFDBE94}" srcOrd="1" destOrd="0" parTransId="{32A2D9E3-DFA1-47A0-8829-B610606FBC90}" sibTransId="{CF8AF8C4-B38D-4B62-90FC-D87532C27A4C}"/>
    <dgm:cxn modelId="{A77AA518-A28A-49BD-9ABB-CF1CEF7D00F7}" type="presOf" srcId="{DE45E724-48A6-4EDE-9764-86CEF83A3245}" destId="{055ABD7B-E827-4F53-9B16-16732E37136E}" srcOrd="0" destOrd="0" presId="urn:microsoft.com/office/officeart/2005/8/layout/hierarchy2"/>
    <dgm:cxn modelId="{01087B6A-D589-48F1-BD0A-1D31CE2482AE}" srcId="{0C60A1EB-8910-48EC-A4DC-FF94B2AE7786}" destId="{00D7D464-3E4D-4B64-A897-19C1B4C548B0}" srcOrd="0" destOrd="0" parTransId="{DFBE33FD-5F03-48A6-9A84-5DB4311DC77D}" sibTransId="{CFFEBF14-932B-435D-9F64-BC0156C456A3}"/>
    <dgm:cxn modelId="{5901B625-EBAC-46E2-8C31-3BD95959A25C}" type="presOf" srcId="{7FB6482D-7AAA-4D10-B33B-0F58A31C9680}" destId="{F851F9B5-6B50-420F-BD0F-EEF1FFB96983}" srcOrd="0" destOrd="0" presId="urn:microsoft.com/office/officeart/2005/8/layout/hierarchy2"/>
    <dgm:cxn modelId="{00E8E98D-BDDE-4D19-AB6F-52C1A674AF2F}" type="presOf" srcId="{BD728515-8436-4770-B42C-1AE0A16C8942}" destId="{E2BBFC98-71C1-47E8-94C4-586A5D857B92}" srcOrd="1" destOrd="0" presId="urn:microsoft.com/office/officeart/2005/8/layout/hierarchy2"/>
    <dgm:cxn modelId="{F2300DC8-FA0A-45BC-81A0-22F51999C325}" type="presOf" srcId="{81F67F01-FECE-405C-8D0D-CEB6CC35B45D}" destId="{0E2DB453-E567-4729-BC51-4AB439D8C897}" srcOrd="0" destOrd="0" presId="urn:microsoft.com/office/officeart/2005/8/layout/hierarchy2"/>
    <dgm:cxn modelId="{81FBC5AE-5A90-4107-AE05-B5783077ECA0}" srcId="{6E9E7A9D-FC11-4E37-BAD6-2E88744682DE}" destId="{501AE4AD-1A4D-4EDA-A018-E38A81F2A7DE}" srcOrd="1" destOrd="0" parTransId="{E058C69B-0169-48B2-B0E6-DECC183A844F}" sibTransId="{E0ACFA11-1539-48A0-9153-E3735F9DA044}"/>
    <dgm:cxn modelId="{1B83A239-1B06-421C-97CB-FC6E113B8AB1}" type="presOf" srcId="{4C1B5224-ABCB-455F-AFBC-71F258B76D39}" destId="{BD009C66-2034-4341-BCC4-FF781E3840E2}" srcOrd="0" destOrd="0" presId="urn:microsoft.com/office/officeart/2005/8/layout/hierarchy2"/>
    <dgm:cxn modelId="{82F82EFD-7244-458C-B464-52FF83A85E89}" type="presOf" srcId="{9F0505C8-A975-4E87-BFF5-4E8402F0706F}" destId="{4824E60D-8746-4869-9215-ECB5518A3BB2}" srcOrd="1" destOrd="0" presId="urn:microsoft.com/office/officeart/2005/8/layout/hierarchy2"/>
    <dgm:cxn modelId="{6639B853-BCB1-486D-A731-3C597D4D45B6}" type="presOf" srcId="{5FD83AA9-9931-416B-9FDF-A8ED3327DA3B}" destId="{633A4FEF-B48A-4DB6-9DB1-047CAA4C9E35}" srcOrd="1" destOrd="0" presId="urn:microsoft.com/office/officeart/2005/8/layout/hierarchy2"/>
    <dgm:cxn modelId="{A537924F-70C0-432B-B2BA-FFB27C9A6381}" srcId="{8629C51F-F988-41BF-8252-F5AD895E7583}" destId="{6DF817ED-E53B-472E-9D34-7BE417900924}" srcOrd="3" destOrd="0" parTransId="{648DCB7A-CB61-4B20-9E15-1713E52AD5EC}" sibTransId="{D8A89C7D-82C0-42C3-9416-6BB2636E4DE9}"/>
    <dgm:cxn modelId="{EA9F3984-352D-407C-A8BE-FE8955FB6E0B}" srcId="{8F5E0FDB-DFE6-4957-BB1E-5455EAFDBE94}" destId="{6BDFC458-39A5-4564-8149-7E9C53217895}" srcOrd="2" destOrd="0" parTransId="{4C1B5224-ABCB-455F-AFBC-71F258B76D39}" sibTransId="{E056B897-7666-40F3-BA3B-6517C0DA9616}"/>
    <dgm:cxn modelId="{C20E910D-154A-4968-980B-C701D715CFEE}" type="presOf" srcId="{7CC5CD82-7FBC-4EDA-BEE4-7AC2784D8A9F}" destId="{0D60F9A0-5B6B-4B64-8B80-9AEFBA40FADE}" srcOrd="0" destOrd="0" presId="urn:microsoft.com/office/officeart/2005/8/layout/hierarchy2"/>
    <dgm:cxn modelId="{1EA3631A-84AD-4AE3-B403-76C85D4F4D39}" type="presOf" srcId="{00D7D464-3E4D-4B64-A897-19C1B4C548B0}" destId="{B900FE69-1D0F-4088-B767-1A744AA20DCE}" srcOrd="0" destOrd="0" presId="urn:microsoft.com/office/officeart/2005/8/layout/hierarchy2"/>
    <dgm:cxn modelId="{B6707D31-7C8E-4048-B2D2-8028888350CC}" srcId="{501AE4AD-1A4D-4EDA-A018-E38A81F2A7DE}" destId="{8629C51F-F988-41BF-8252-F5AD895E7583}" srcOrd="1" destOrd="0" parTransId="{BD728515-8436-4770-B42C-1AE0A16C8942}" sibTransId="{DEE252D9-FEF9-4357-8DCF-876957E37819}"/>
    <dgm:cxn modelId="{02DB3658-F3ED-4504-B208-0DA66219A36B}" type="presOf" srcId="{CFD9E045-7D64-4DED-B915-0461173A27D6}" destId="{0BA9FF87-64E8-49E5-B802-7F8400697423}" srcOrd="0" destOrd="0" presId="urn:microsoft.com/office/officeart/2005/8/layout/hierarchy2"/>
    <dgm:cxn modelId="{F18DF55B-A864-42B1-8453-D14D71263144}" type="presOf" srcId="{79AD31D6-A1D7-419E-86C9-4BC57DB5F4F8}" destId="{4DA02F79-CBC0-4692-A8D6-4504254F4A16}" srcOrd="0" destOrd="0" presId="urn:microsoft.com/office/officeart/2005/8/layout/hierarchy2"/>
    <dgm:cxn modelId="{06BB00A6-7651-4C84-BFAD-6578A03A9C5A}" type="presOf" srcId="{8F5E0FDB-DFE6-4957-BB1E-5455EAFDBE94}" destId="{FE301983-3DBB-420F-A357-730C0B8B7747}" srcOrd="0" destOrd="0" presId="urn:microsoft.com/office/officeart/2005/8/layout/hierarchy2"/>
    <dgm:cxn modelId="{750E63A9-EB3B-42DF-B28C-87E4C1ED91AF}" type="presOf" srcId="{59315C2A-3E96-4ABB-AE1A-8E653A5087D3}" destId="{189FEB66-F4FD-4413-9B46-BBBD613DC5BB}" srcOrd="1" destOrd="0" presId="urn:microsoft.com/office/officeart/2005/8/layout/hierarchy2"/>
    <dgm:cxn modelId="{CB2E29E4-2582-4AD3-9454-ECF28CBADD28}" type="presParOf" srcId="{96966813-44B9-47B8-84B2-EAE49B5813D3}" destId="{9969006E-898F-4635-A67D-AA9983346BC6}" srcOrd="0" destOrd="0" presId="urn:microsoft.com/office/officeart/2005/8/layout/hierarchy2"/>
    <dgm:cxn modelId="{F2AE76AB-8C0E-4737-BCCF-AE5D67018159}" type="presParOf" srcId="{9969006E-898F-4635-A67D-AA9983346BC6}" destId="{B900FE69-1D0F-4088-B767-1A744AA20DCE}" srcOrd="0" destOrd="0" presId="urn:microsoft.com/office/officeart/2005/8/layout/hierarchy2"/>
    <dgm:cxn modelId="{EFDD604F-5F34-452E-B73D-008DF94DA246}" type="presParOf" srcId="{9969006E-898F-4635-A67D-AA9983346BC6}" destId="{EA1A97CB-B24D-4EA8-BAE7-4C136E98BEB0}" srcOrd="1" destOrd="0" presId="urn:microsoft.com/office/officeart/2005/8/layout/hierarchy2"/>
    <dgm:cxn modelId="{D4E7CE8E-513B-4631-9A5F-BB56FD970EC1}" type="presParOf" srcId="{EA1A97CB-B24D-4EA8-BAE7-4C136E98BEB0}" destId="{98A2DDDD-AFD5-4E9A-A88C-A050B76A9D78}" srcOrd="0" destOrd="0" presId="urn:microsoft.com/office/officeart/2005/8/layout/hierarchy2"/>
    <dgm:cxn modelId="{CCDE1271-9CD1-432F-9C5A-C20F9A6996A0}" type="presParOf" srcId="{98A2DDDD-AFD5-4E9A-A88C-A050B76A9D78}" destId="{221662AD-E642-4087-A365-4D6E07AD4238}" srcOrd="0" destOrd="0" presId="urn:microsoft.com/office/officeart/2005/8/layout/hierarchy2"/>
    <dgm:cxn modelId="{73819EF5-BA6D-4D9B-9197-FC373A835C86}" type="presParOf" srcId="{EA1A97CB-B24D-4EA8-BAE7-4C136E98BEB0}" destId="{2EC0BF93-62DD-4F38-A4F6-7060BA1EB080}" srcOrd="1" destOrd="0" presId="urn:microsoft.com/office/officeart/2005/8/layout/hierarchy2"/>
    <dgm:cxn modelId="{27792553-1E3B-4643-BA30-54BB591959B2}" type="presParOf" srcId="{2EC0BF93-62DD-4F38-A4F6-7060BA1EB080}" destId="{F195AE55-0C7B-46D4-B782-76BBA93A597B}" srcOrd="0" destOrd="0" presId="urn:microsoft.com/office/officeart/2005/8/layout/hierarchy2"/>
    <dgm:cxn modelId="{2EA13AA3-54D9-47AE-BB3E-0B372C946220}" type="presParOf" srcId="{2EC0BF93-62DD-4F38-A4F6-7060BA1EB080}" destId="{8A77725A-4E2F-4E33-A646-A4BF7AC90A83}" srcOrd="1" destOrd="0" presId="urn:microsoft.com/office/officeart/2005/8/layout/hierarchy2"/>
    <dgm:cxn modelId="{EC8B8519-C44F-46FE-B044-3ACB6025E4B5}" type="presParOf" srcId="{8A77725A-4E2F-4E33-A646-A4BF7AC90A83}" destId="{0BA9FF87-64E8-49E5-B802-7F8400697423}" srcOrd="0" destOrd="0" presId="urn:microsoft.com/office/officeart/2005/8/layout/hierarchy2"/>
    <dgm:cxn modelId="{F1662357-8473-4FA0-A309-36B16F3247E7}" type="presParOf" srcId="{0BA9FF87-64E8-49E5-B802-7F8400697423}" destId="{06DF858D-2203-4444-85B9-06A715BE7D91}" srcOrd="0" destOrd="0" presId="urn:microsoft.com/office/officeart/2005/8/layout/hierarchy2"/>
    <dgm:cxn modelId="{C2463AFA-B149-4CC1-8635-203EE7A10C4F}" type="presParOf" srcId="{8A77725A-4E2F-4E33-A646-A4BF7AC90A83}" destId="{47D2404C-B685-4CD7-939E-5A81D013F937}" srcOrd="1" destOrd="0" presId="urn:microsoft.com/office/officeart/2005/8/layout/hierarchy2"/>
    <dgm:cxn modelId="{6F0AE38B-009D-48F7-8C7C-FDE67B2FE69F}" type="presParOf" srcId="{47D2404C-B685-4CD7-939E-5A81D013F937}" destId="{C9A61B2E-93EF-4D61-8F5C-BE4D1B35B2F4}" srcOrd="0" destOrd="0" presId="urn:microsoft.com/office/officeart/2005/8/layout/hierarchy2"/>
    <dgm:cxn modelId="{8600EC60-3B55-47AD-BF27-7988992D135A}" type="presParOf" srcId="{47D2404C-B685-4CD7-939E-5A81D013F937}" destId="{34FA0D44-BD4A-411A-888B-9991D1555FB6}" srcOrd="1" destOrd="0" presId="urn:microsoft.com/office/officeart/2005/8/layout/hierarchy2"/>
    <dgm:cxn modelId="{E8A94E08-79AF-4FFF-A71A-D18B2189E71D}" type="presParOf" srcId="{34FA0D44-BD4A-411A-888B-9991D1555FB6}" destId="{91FAE244-91CB-4918-B988-980B779806E8}" srcOrd="0" destOrd="0" presId="urn:microsoft.com/office/officeart/2005/8/layout/hierarchy2"/>
    <dgm:cxn modelId="{B3705117-07F6-42CE-9A38-E71FE829F56D}" type="presParOf" srcId="{91FAE244-91CB-4918-B988-980B779806E8}" destId="{65E4FC95-88C4-4033-9309-33EE0146BF1F}" srcOrd="0" destOrd="0" presId="urn:microsoft.com/office/officeart/2005/8/layout/hierarchy2"/>
    <dgm:cxn modelId="{7C9AF169-3141-4D5E-8D02-CDF2C5F59E4A}" type="presParOf" srcId="{34FA0D44-BD4A-411A-888B-9991D1555FB6}" destId="{D19E66F1-7EAC-4B14-ABB3-53DFD33D7389}" srcOrd="1" destOrd="0" presId="urn:microsoft.com/office/officeart/2005/8/layout/hierarchy2"/>
    <dgm:cxn modelId="{7470F365-3A73-448C-89E4-479F22818C00}" type="presParOf" srcId="{D19E66F1-7EAC-4B14-ABB3-53DFD33D7389}" destId="{F851F9B5-6B50-420F-BD0F-EEF1FFB96983}" srcOrd="0" destOrd="0" presId="urn:microsoft.com/office/officeart/2005/8/layout/hierarchy2"/>
    <dgm:cxn modelId="{99EDC143-8E4F-4106-BF54-E66A7327C5D8}" type="presParOf" srcId="{D19E66F1-7EAC-4B14-ABB3-53DFD33D7389}" destId="{42B51699-3033-47DB-84B8-090D5C75417D}" srcOrd="1" destOrd="0" presId="urn:microsoft.com/office/officeart/2005/8/layout/hierarchy2"/>
    <dgm:cxn modelId="{54FF702A-1DAD-47FE-8B11-1842CDDE66E0}" type="presParOf" srcId="{42B51699-3033-47DB-84B8-090D5C75417D}" destId="{93000136-3435-4DAC-9E67-69749FBAA172}" srcOrd="0" destOrd="0" presId="urn:microsoft.com/office/officeart/2005/8/layout/hierarchy2"/>
    <dgm:cxn modelId="{09506FA3-D991-4319-8B06-B5E2D714A332}" type="presParOf" srcId="{93000136-3435-4DAC-9E67-69749FBAA172}" destId="{48B5FEA8-8F4C-465E-9C66-785E0E870CCA}" srcOrd="0" destOrd="0" presId="urn:microsoft.com/office/officeart/2005/8/layout/hierarchy2"/>
    <dgm:cxn modelId="{1768B4C6-923E-467A-A57D-436D8463E583}" type="presParOf" srcId="{42B51699-3033-47DB-84B8-090D5C75417D}" destId="{2A0232A6-E4E6-4C4B-8DE7-6FB407C6F2CB}" srcOrd="1" destOrd="0" presId="urn:microsoft.com/office/officeart/2005/8/layout/hierarchy2"/>
    <dgm:cxn modelId="{D9A54222-8298-4230-85AA-AFFE9618A884}" type="presParOf" srcId="{2A0232A6-E4E6-4C4B-8DE7-6FB407C6F2CB}" destId="{459EEBE7-2EE1-4D04-B9AF-F68A86C32290}" srcOrd="0" destOrd="0" presId="urn:microsoft.com/office/officeart/2005/8/layout/hierarchy2"/>
    <dgm:cxn modelId="{7D2F334C-800A-456D-9B1B-E20B12384D51}" type="presParOf" srcId="{2A0232A6-E4E6-4C4B-8DE7-6FB407C6F2CB}" destId="{999307E7-10C5-4811-9B35-FFF1E2BCC5C6}" srcOrd="1" destOrd="0" presId="urn:microsoft.com/office/officeart/2005/8/layout/hierarchy2"/>
    <dgm:cxn modelId="{7A31757D-A34D-4D6B-8ABB-0E780CDF980B}" type="presParOf" srcId="{999307E7-10C5-4811-9B35-FFF1E2BCC5C6}" destId="{ECE11689-7C0F-4547-8D84-622264743C8D}" srcOrd="0" destOrd="0" presId="urn:microsoft.com/office/officeart/2005/8/layout/hierarchy2"/>
    <dgm:cxn modelId="{265AD38E-6C10-4C49-A777-FA8DA9F35E86}" type="presParOf" srcId="{ECE11689-7C0F-4547-8D84-622264743C8D}" destId="{0663AAB6-F621-40CA-A064-7679CFDE4DD2}" srcOrd="0" destOrd="0" presId="urn:microsoft.com/office/officeart/2005/8/layout/hierarchy2"/>
    <dgm:cxn modelId="{697F3CB0-23B4-4970-9CA1-EB78E1B160D8}" type="presParOf" srcId="{999307E7-10C5-4811-9B35-FFF1E2BCC5C6}" destId="{EB30F36E-CCD3-4F06-BDA1-86FB2A6B63C1}" srcOrd="1" destOrd="0" presId="urn:microsoft.com/office/officeart/2005/8/layout/hierarchy2"/>
    <dgm:cxn modelId="{E4CCB3C2-A394-4DB9-9CA7-58CF2672B772}" type="presParOf" srcId="{EB30F36E-CCD3-4F06-BDA1-86FB2A6B63C1}" destId="{0C57CA8A-A035-44DC-9704-B1EF045637C0}" srcOrd="0" destOrd="0" presId="urn:microsoft.com/office/officeart/2005/8/layout/hierarchy2"/>
    <dgm:cxn modelId="{9DD78230-ED88-4AE1-B3C3-7F9AEE39878B}" type="presParOf" srcId="{EB30F36E-CCD3-4F06-BDA1-86FB2A6B63C1}" destId="{7060489D-52D5-481E-BFC0-2D45BB473A89}" srcOrd="1" destOrd="0" presId="urn:microsoft.com/office/officeart/2005/8/layout/hierarchy2"/>
    <dgm:cxn modelId="{745EB526-BB34-405A-99D8-E3E0A2B82301}" type="presParOf" srcId="{999307E7-10C5-4811-9B35-FFF1E2BCC5C6}" destId="{F28D2345-16CE-4B44-9EBC-118355556F35}" srcOrd="2" destOrd="0" presId="urn:microsoft.com/office/officeart/2005/8/layout/hierarchy2"/>
    <dgm:cxn modelId="{86785810-7278-4A98-80C5-72029E5C68A1}" type="presParOf" srcId="{F28D2345-16CE-4B44-9EBC-118355556F35}" destId="{189FEB66-F4FD-4413-9B46-BBBD613DC5BB}" srcOrd="0" destOrd="0" presId="urn:microsoft.com/office/officeart/2005/8/layout/hierarchy2"/>
    <dgm:cxn modelId="{C842926E-4363-4847-9E12-7A733C4971F8}" type="presParOf" srcId="{999307E7-10C5-4811-9B35-FFF1E2BCC5C6}" destId="{D9289BFD-EB47-44E5-A627-557F49DFCA58}" srcOrd="3" destOrd="0" presId="urn:microsoft.com/office/officeart/2005/8/layout/hierarchy2"/>
    <dgm:cxn modelId="{A4A3A83A-6A7A-4A75-89FD-3E36EA7580C5}" type="presParOf" srcId="{D9289BFD-EB47-44E5-A627-557F49DFCA58}" destId="{B32F6007-7B31-4E03-BC41-CC2AB1DDAE41}" srcOrd="0" destOrd="0" presId="urn:microsoft.com/office/officeart/2005/8/layout/hierarchy2"/>
    <dgm:cxn modelId="{26F24C24-D29D-4F31-80CD-9A7D944C29EB}" type="presParOf" srcId="{D9289BFD-EB47-44E5-A627-557F49DFCA58}" destId="{1EBAE9E9-2AE2-45F5-8D04-8D86850B1559}" srcOrd="1" destOrd="0" presId="urn:microsoft.com/office/officeart/2005/8/layout/hierarchy2"/>
    <dgm:cxn modelId="{7DD10C2C-EDC9-4F49-8171-E84B07439370}" type="presParOf" srcId="{999307E7-10C5-4811-9B35-FFF1E2BCC5C6}" destId="{38F139CE-E4E1-4412-B4F7-57F6FB4043AC}" srcOrd="4" destOrd="0" presId="urn:microsoft.com/office/officeart/2005/8/layout/hierarchy2"/>
    <dgm:cxn modelId="{5D0DD804-636C-436E-A691-40EC779B8943}" type="presParOf" srcId="{38F139CE-E4E1-4412-B4F7-57F6FB4043AC}" destId="{633A4FEF-B48A-4DB6-9DB1-047CAA4C9E35}" srcOrd="0" destOrd="0" presId="urn:microsoft.com/office/officeart/2005/8/layout/hierarchy2"/>
    <dgm:cxn modelId="{133D2DA6-3AA6-4BE3-AB54-EC23B151D3FA}" type="presParOf" srcId="{999307E7-10C5-4811-9B35-FFF1E2BCC5C6}" destId="{625B2421-A0E5-4668-BC24-4355AA8F82B8}" srcOrd="5" destOrd="0" presId="urn:microsoft.com/office/officeart/2005/8/layout/hierarchy2"/>
    <dgm:cxn modelId="{3B147647-EA94-448C-A519-DDD6CF336270}" type="presParOf" srcId="{625B2421-A0E5-4668-BC24-4355AA8F82B8}" destId="{6D2B3D42-ECB2-48B0-9820-04521906D3AD}" srcOrd="0" destOrd="0" presId="urn:microsoft.com/office/officeart/2005/8/layout/hierarchy2"/>
    <dgm:cxn modelId="{08A216CD-A812-4B2D-A0DD-6620E416AB03}" type="presParOf" srcId="{625B2421-A0E5-4668-BC24-4355AA8F82B8}" destId="{693F28E6-3BFE-414F-8F53-52B2C7B00B03}" srcOrd="1" destOrd="0" presId="urn:microsoft.com/office/officeart/2005/8/layout/hierarchy2"/>
    <dgm:cxn modelId="{66165ABA-FF70-4A5B-87BD-23F29D34EB1F}" type="presParOf" srcId="{999307E7-10C5-4811-9B35-FFF1E2BCC5C6}" destId="{1AAF79CD-9B07-42CD-840C-A6B30A31DC0D}" srcOrd="6" destOrd="0" presId="urn:microsoft.com/office/officeart/2005/8/layout/hierarchy2"/>
    <dgm:cxn modelId="{872F4BE8-4A3D-402D-A2C6-53041CC0F5AF}" type="presParOf" srcId="{1AAF79CD-9B07-42CD-840C-A6B30A31DC0D}" destId="{336B530C-DCF4-44E3-A040-DB992A3B1771}" srcOrd="0" destOrd="0" presId="urn:microsoft.com/office/officeart/2005/8/layout/hierarchy2"/>
    <dgm:cxn modelId="{2646CA37-6C4F-4A12-9CC6-83BF0ACFEC1C}" type="presParOf" srcId="{999307E7-10C5-4811-9B35-FFF1E2BCC5C6}" destId="{D82199B7-CA3F-4F54-AB9B-1B7F49186F3E}" srcOrd="7" destOrd="0" presId="urn:microsoft.com/office/officeart/2005/8/layout/hierarchy2"/>
    <dgm:cxn modelId="{E9DA4132-48CB-45D6-A028-4FF14F0A47CE}" type="presParOf" srcId="{D82199B7-CA3F-4F54-AB9B-1B7F49186F3E}" destId="{0E2DB453-E567-4729-BC51-4AB439D8C897}" srcOrd="0" destOrd="0" presId="urn:microsoft.com/office/officeart/2005/8/layout/hierarchy2"/>
    <dgm:cxn modelId="{54620020-C7A1-4F91-9C7A-FA2CF6A08A79}" type="presParOf" srcId="{D82199B7-CA3F-4F54-AB9B-1B7F49186F3E}" destId="{43F5B2BD-3591-4E74-BC91-89B308678389}" srcOrd="1" destOrd="0" presId="urn:microsoft.com/office/officeart/2005/8/layout/hierarchy2"/>
    <dgm:cxn modelId="{C33B7131-68D2-42EA-8892-1F61ACB5B770}" type="presParOf" srcId="{34FA0D44-BD4A-411A-888B-9991D1555FB6}" destId="{ABCF3CA5-62FF-48E2-A3E2-2AA7BE88E19C}" srcOrd="2" destOrd="0" presId="urn:microsoft.com/office/officeart/2005/8/layout/hierarchy2"/>
    <dgm:cxn modelId="{ED56981E-70A0-4513-BCC4-C656173BFE53}" type="presParOf" srcId="{ABCF3CA5-62FF-48E2-A3E2-2AA7BE88E19C}" destId="{71141369-A605-4090-8E8F-59987BB90DFE}" srcOrd="0" destOrd="0" presId="urn:microsoft.com/office/officeart/2005/8/layout/hierarchy2"/>
    <dgm:cxn modelId="{264C313D-E873-4E0A-9BE5-CF30B9E0A4A6}" type="presParOf" srcId="{34FA0D44-BD4A-411A-888B-9991D1555FB6}" destId="{90CFB39C-752C-4A8B-A875-AFAF7E1BF8BB}" srcOrd="3" destOrd="0" presId="urn:microsoft.com/office/officeart/2005/8/layout/hierarchy2"/>
    <dgm:cxn modelId="{505C5630-673D-47FE-B1AC-FA3DBE54FF1E}" type="presParOf" srcId="{90CFB39C-752C-4A8B-A875-AFAF7E1BF8BB}" destId="{055ABD7B-E827-4F53-9B16-16732E37136E}" srcOrd="0" destOrd="0" presId="urn:microsoft.com/office/officeart/2005/8/layout/hierarchy2"/>
    <dgm:cxn modelId="{AF72944B-8B53-4A28-81F1-0EBAA263DA10}" type="presParOf" srcId="{90CFB39C-752C-4A8B-A875-AFAF7E1BF8BB}" destId="{550C45ED-E6D5-457E-9240-7CBDEB516A90}" srcOrd="1" destOrd="0" presId="urn:microsoft.com/office/officeart/2005/8/layout/hierarchy2"/>
    <dgm:cxn modelId="{92553B38-A542-4CB8-9252-ACF160B6DD17}" type="presParOf" srcId="{550C45ED-E6D5-457E-9240-7CBDEB516A90}" destId="{619B71D3-8A5F-4B31-892F-92385E9DE5F5}" srcOrd="0" destOrd="0" presId="urn:microsoft.com/office/officeart/2005/8/layout/hierarchy2"/>
    <dgm:cxn modelId="{8B4A955F-F3EF-4D82-A485-AECEC648A4A9}" type="presParOf" srcId="{619B71D3-8A5F-4B31-892F-92385E9DE5F5}" destId="{7BB4FF48-93BB-4B9A-A2DC-47DC93784636}" srcOrd="0" destOrd="0" presId="urn:microsoft.com/office/officeart/2005/8/layout/hierarchy2"/>
    <dgm:cxn modelId="{9F6DE20E-27E2-4161-82EF-ABB96B693CE7}" type="presParOf" srcId="{550C45ED-E6D5-457E-9240-7CBDEB516A90}" destId="{ECA5B2BE-41BE-404D-AD8A-694A7AC41242}" srcOrd="1" destOrd="0" presId="urn:microsoft.com/office/officeart/2005/8/layout/hierarchy2"/>
    <dgm:cxn modelId="{11A87738-5E9C-41B4-98DB-A04F2E889E39}" type="presParOf" srcId="{ECA5B2BE-41BE-404D-AD8A-694A7AC41242}" destId="{CC2E1D2F-A1E2-4142-BFB2-20EFEB483064}" srcOrd="0" destOrd="0" presId="urn:microsoft.com/office/officeart/2005/8/layout/hierarchy2"/>
    <dgm:cxn modelId="{9935F031-675B-48B7-BAF4-330648AFBBD2}" type="presParOf" srcId="{ECA5B2BE-41BE-404D-AD8A-694A7AC41242}" destId="{8B0F6C10-E3CE-4342-8487-5BE4E5A59034}" srcOrd="1" destOrd="0" presId="urn:microsoft.com/office/officeart/2005/8/layout/hierarchy2"/>
    <dgm:cxn modelId="{9C0E97BA-4E69-47D2-92BF-9B1BF6E81811}" type="presParOf" srcId="{8A77725A-4E2F-4E33-A646-A4BF7AC90A83}" destId="{F2E52788-BDB4-4B5E-BD9E-4B14FD3782D5}" srcOrd="2" destOrd="0" presId="urn:microsoft.com/office/officeart/2005/8/layout/hierarchy2"/>
    <dgm:cxn modelId="{4E4790ED-7C1A-4345-8586-6DACEF35DDF6}" type="presParOf" srcId="{F2E52788-BDB4-4B5E-BD9E-4B14FD3782D5}" destId="{880704FB-D7B3-458A-94A8-049D58CD6127}" srcOrd="0" destOrd="0" presId="urn:microsoft.com/office/officeart/2005/8/layout/hierarchy2"/>
    <dgm:cxn modelId="{49A3680C-5BA5-4055-B0A1-4B12582C3F89}" type="presParOf" srcId="{8A77725A-4E2F-4E33-A646-A4BF7AC90A83}" destId="{CE5F5AD0-F747-436A-9F61-73AC315A5FF6}" srcOrd="3" destOrd="0" presId="urn:microsoft.com/office/officeart/2005/8/layout/hierarchy2"/>
    <dgm:cxn modelId="{4E7BD0C0-8F54-4B5F-8C9E-EE61C637A2BD}" type="presParOf" srcId="{CE5F5AD0-F747-436A-9F61-73AC315A5FF6}" destId="{E79E6172-92CD-444F-A185-0498B2B803BF}" srcOrd="0" destOrd="0" presId="urn:microsoft.com/office/officeart/2005/8/layout/hierarchy2"/>
    <dgm:cxn modelId="{7EB586E5-F4B8-469C-8852-E15BF31FFC4B}" type="presParOf" srcId="{CE5F5AD0-F747-436A-9F61-73AC315A5FF6}" destId="{5D7F1F4B-C1FA-4671-BD5A-E2A3D1C1A579}" srcOrd="1" destOrd="0" presId="urn:microsoft.com/office/officeart/2005/8/layout/hierarchy2"/>
    <dgm:cxn modelId="{70DE083E-DAAD-4A97-B8A3-CBD7EAA7DF8B}" type="presParOf" srcId="{5D7F1F4B-C1FA-4671-BD5A-E2A3D1C1A579}" destId="{28F28413-65CA-4E0F-A012-8D0E2896F4F8}" srcOrd="0" destOrd="0" presId="urn:microsoft.com/office/officeart/2005/8/layout/hierarchy2"/>
    <dgm:cxn modelId="{C5EC2EAA-EB97-41F4-A787-A46E8AD8DD0F}" type="presParOf" srcId="{28F28413-65CA-4E0F-A012-8D0E2896F4F8}" destId="{61908718-4E9C-4CDA-A8BB-D5D8348911FB}" srcOrd="0" destOrd="0" presId="urn:microsoft.com/office/officeart/2005/8/layout/hierarchy2"/>
    <dgm:cxn modelId="{BA6D2016-17CF-4436-A3CE-9FFB39E0A29F}" type="presParOf" srcId="{5D7F1F4B-C1FA-4671-BD5A-E2A3D1C1A579}" destId="{A41A9F22-9B84-457D-9B21-FE769AF8B62A}" srcOrd="1" destOrd="0" presId="urn:microsoft.com/office/officeart/2005/8/layout/hierarchy2"/>
    <dgm:cxn modelId="{9C42F0CE-8CD6-471E-9103-0BD9AB77A04E}" type="presParOf" srcId="{A41A9F22-9B84-457D-9B21-FE769AF8B62A}" destId="{0B2AF8B5-2FEF-4161-BBC0-DA12E3E3DB2E}" srcOrd="0" destOrd="0" presId="urn:microsoft.com/office/officeart/2005/8/layout/hierarchy2"/>
    <dgm:cxn modelId="{424AE846-8B41-4DC6-8668-313FB4951209}" type="presParOf" srcId="{A41A9F22-9B84-457D-9B21-FE769AF8B62A}" destId="{5693CD51-C0A3-4ECB-B82C-F4FBA069ABB5}" srcOrd="1" destOrd="0" presId="urn:microsoft.com/office/officeart/2005/8/layout/hierarchy2"/>
    <dgm:cxn modelId="{46236D47-4E81-496F-8F5E-79F049038E2E}" type="presParOf" srcId="{5D7F1F4B-C1FA-4671-BD5A-E2A3D1C1A579}" destId="{AC90C7CA-322D-42D1-BA7C-9410848D227E}" srcOrd="2" destOrd="0" presId="urn:microsoft.com/office/officeart/2005/8/layout/hierarchy2"/>
    <dgm:cxn modelId="{230CD5EE-60E9-48A7-90A8-83642D9E8E0F}" type="presParOf" srcId="{AC90C7CA-322D-42D1-BA7C-9410848D227E}" destId="{E2BBFC98-71C1-47E8-94C4-586A5D857B92}" srcOrd="0" destOrd="0" presId="urn:microsoft.com/office/officeart/2005/8/layout/hierarchy2"/>
    <dgm:cxn modelId="{E5F18AA9-6FFC-468A-B9D3-3097EBBE3EA9}" type="presParOf" srcId="{5D7F1F4B-C1FA-4671-BD5A-E2A3D1C1A579}" destId="{3534419F-E81D-4C8C-A00E-F006802364A7}" srcOrd="3" destOrd="0" presId="urn:microsoft.com/office/officeart/2005/8/layout/hierarchy2"/>
    <dgm:cxn modelId="{E5585D93-D72B-4380-82B5-003FCD0D88B9}" type="presParOf" srcId="{3534419F-E81D-4C8C-A00E-F006802364A7}" destId="{65408D8A-3AB2-44F5-A0D6-F5288FD8F06D}" srcOrd="0" destOrd="0" presId="urn:microsoft.com/office/officeart/2005/8/layout/hierarchy2"/>
    <dgm:cxn modelId="{2E15A9FF-DCA4-45C1-82D2-FD26097AD0BF}" type="presParOf" srcId="{3534419F-E81D-4C8C-A00E-F006802364A7}" destId="{BA57887A-FCBE-480C-895A-A3CEFD956D33}" srcOrd="1" destOrd="0" presId="urn:microsoft.com/office/officeart/2005/8/layout/hierarchy2"/>
    <dgm:cxn modelId="{E0275864-62B8-4B79-A840-DB88FF08681D}" type="presParOf" srcId="{BA57887A-FCBE-480C-895A-A3CEFD956D33}" destId="{43DEFC5A-D20D-4ED1-94A1-47A21793564F}" srcOrd="0" destOrd="0" presId="urn:microsoft.com/office/officeart/2005/8/layout/hierarchy2"/>
    <dgm:cxn modelId="{E3ED1522-7B87-4DEE-A1AE-6407091AD345}" type="presParOf" srcId="{43DEFC5A-D20D-4ED1-94A1-47A21793564F}" destId="{4824E60D-8746-4869-9215-ECB5518A3BB2}" srcOrd="0" destOrd="0" presId="urn:microsoft.com/office/officeart/2005/8/layout/hierarchy2"/>
    <dgm:cxn modelId="{826D9D84-E356-442A-906F-2B1467C2FEAE}" type="presParOf" srcId="{BA57887A-FCBE-480C-895A-A3CEFD956D33}" destId="{92817670-AF03-4BD5-986F-07EDC7F81010}" srcOrd="1" destOrd="0" presId="urn:microsoft.com/office/officeart/2005/8/layout/hierarchy2"/>
    <dgm:cxn modelId="{49E05A40-AB72-40ED-8D04-F363BE739F15}" type="presParOf" srcId="{92817670-AF03-4BD5-986F-07EDC7F81010}" destId="{6E055752-1A1F-4CCA-BB0E-0501D9B8B0E6}" srcOrd="0" destOrd="0" presId="urn:microsoft.com/office/officeart/2005/8/layout/hierarchy2"/>
    <dgm:cxn modelId="{A1DF0E12-31C8-47F3-B25C-E1255BE1C953}" type="presParOf" srcId="{92817670-AF03-4BD5-986F-07EDC7F81010}" destId="{E0D321DE-A072-47E9-B8D4-BA3B63C4CA75}" srcOrd="1" destOrd="0" presId="urn:microsoft.com/office/officeart/2005/8/layout/hierarchy2"/>
    <dgm:cxn modelId="{EB057E38-71E3-41DB-AF42-CD9EC8EA123A}" type="presParOf" srcId="{BA57887A-FCBE-480C-895A-A3CEFD956D33}" destId="{19EB4F49-4595-43EB-A5EA-6809486B090A}" srcOrd="2" destOrd="0" presId="urn:microsoft.com/office/officeart/2005/8/layout/hierarchy2"/>
    <dgm:cxn modelId="{94E74B46-7139-4A8D-99F0-7925E99911FA}" type="presParOf" srcId="{19EB4F49-4595-43EB-A5EA-6809486B090A}" destId="{2AD09E6D-5B92-4525-8093-738274AB159A}" srcOrd="0" destOrd="0" presId="urn:microsoft.com/office/officeart/2005/8/layout/hierarchy2"/>
    <dgm:cxn modelId="{C70BB599-B032-4D99-BA6A-AC20D2CDA3DD}" type="presParOf" srcId="{BA57887A-FCBE-480C-895A-A3CEFD956D33}" destId="{7638311C-F44D-4841-91B9-68D604C09CB6}" srcOrd="3" destOrd="0" presId="urn:microsoft.com/office/officeart/2005/8/layout/hierarchy2"/>
    <dgm:cxn modelId="{3CBED744-E6F1-4B95-90FF-EFDC94AF5F84}" type="presParOf" srcId="{7638311C-F44D-4841-91B9-68D604C09CB6}" destId="{0D60F9A0-5B6B-4B64-8B80-9AEFBA40FADE}" srcOrd="0" destOrd="0" presId="urn:microsoft.com/office/officeart/2005/8/layout/hierarchy2"/>
    <dgm:cxn modelId="{846202D4-2FA8-43A2-BDEF-DCFFDE46CA16}" type="presParOf" srcId="{7638311C-F44D-4841-91B9-68D604C09CB6}" destId="{941A74E4-DDAE-4C50-B3A4-DC0D5FE3B880}" srcOrd="1" destOrd="0" presId="urn:microsoft.com/office/officeart/2005/8/layout/hierarchy2"/>
    <dgm:cxn modelId="{51A4BF7B-E332-4FAF-B459-964676816443}" type="presParOf" srcId="{BA57887A-FCBE-480C-895A-A3CEFD956D33}" destId="{4DA02F79-CBC0-4692-A8D6-4504254F4A16}" srcOrd="4" destOrd="0" presId="urn:microsoft.com/office/officeart/2005/8/layout/hierarchy2"/>
    <dgm:cxn modelId="{53DA417A-8F19-436B-B8D5-29FD630898ED}" type="presParOf" srcId="{4DA02F79-CBC0-4692-A8D6-4504254F4A16}" destId="{585DCA0A-18E1-4FB3-A598-31BA6ECA6938}" srcOrd="0" destOrd="0" presId="urn:microsoft.com/office/officeart/2005/8/layout/hierarchy2"/>
    <dgm:cxn modelId="{92989BEA-C331-41C3-88D0-FA17631FC0C9}" type="presParOf" srcId="{BA57887A-FCBE-480C-895A-A3CEFD956D33}" destId="{F871F22B-A8FA-4F7E-A4E5-C6C67DAA57C1}" srcOrd="5" destOrd="0" presId="urn:microsoft.com/office/officeart/2005/8/layout/hierarchy2"/>
    <dgm:cxn modelId="{2144EE9D-B008-4055-99EF-471C02A111C1}" type="presParOf" srcId="{F871F22B-A8FA-4F7E-A4E5-C6C67DAA57C1}" destId="{07F60DF6-6FBD-4A9A-ACC5-C73EAA9F6164}" srcOrd="0" destOrd="0" presId="urn:microsoft.com/office/officeart/2005/8/layout/hierarchy2"/>
    <dgm:cxn modelId="{179C9328-0A25-4517-BEC1-9ECB1BE7337B}" type="presParOf" srcId="{F871F22B-A8FA-4F7E-A4E5-C6C67DAA57C1}" destId="{08CD0F4F-9521-4FF3-B90E-DE3A87572CB0}" srcOrd="1" destOrd="0" presId="urn:microsoft.com/office/officeart/2005/8/layout/hierarchy2"/>
    <dgm:cxn modelId="{A779D570-3ADF-4B14-B330-9EBF24200FCC}" type="presParOf" srcId="{BA57887A-FCBE-480C-895A-A3CEFD956D33}" destId="{A1F7899D-7BE2-402D-ABB2-4E2A7A659683}" srcOrd="6" destOrd="0" presId="urn:microsoft.com/office/officeart/2005/8/layout/hierarchy2"/>
    <dgm:cxn modelId="{2E8C698D-0EF8-41A4-A135-85C282BC60E9}" type="presParOf" srcId="{A1F7899D-7BE2-402D-ABB2-4E2A7A659683}" destId="{99707949-FB43-491D-99AF-6DAE7BDEF696}" srcOrd="0" destOrd="0" presId="urn:microsoft.com/office/officeart/2005/8/layout/hierarchy2"/>
    <dgm:cxn modelId="{75FB0B61-E1DA-4ABD-A1EE-076567330E7C}" type="presParOf" srcId="{BA57887A-FCBE-480C-895A-A3CEFD956D33}" destId="{33BCDCEB-F509-4E86-B5D5-FC23B6F7C08A}" srcOrd="7" destOrd="0" presId="urn:microsoft.com/office/officeart/2005/8/layout/hierarchy2"/>
    <dgm:cxn modelId="{EC04D335-2465-4FA7-B805-522FC18DC74A}" type="presParOf" srcId="{33BCDCEB-F509-4E86-B5D5-FC23B6F7C08A}" destId="{E4D0CBC6-05BB-42EB-9EBC-F8368B6852AD}" srcOrd="0" destOrd="0" presId="urn:microsoft.com/office/officeart/2005/8/layout/hierarchy2"/>
    <dgm:cxn modelId="{801FB308-AAF7-4C88-9AC0-63A5AFF2A49D}" type="presParOf" srcId="{33BCDCEB-F509-4E86-B5D5-FC23B6F7C08A}" destId="{4D546BB5-2875-48D4-B49F-B55C19500AE4}" srcOrd="1" destOrd="0" presId="urn:microsoft.com/office/officeart/2005/8/layout/hierarchy2"/>
    <dgm:cxn modelId="{9C86152E-92E3-4F2E-808C-9E044F51A908}" type="presParOf" srcId="{EA1A97CB-B24D-4EA8-BAE7-4C136E98BEB0}" destId="{52D00B75-734B-4704-8F20-13692E132420}" srcOrd="2" destOrd="0" presId="urn:microsoft.com/office/officeart/2005/8/layout/hierarchy2"/>
    <dgm:cxn modelId="{2409D35C-CC9B-49EF-BA11-98461FBF0416}" type="presParOf" srcId="{52D00B75-734B-4704-8F20-13692E132420}" destId="{C5C22F5F-00C3-4C14-958C-14E5FDBC074C}" srcOrd="0" destOrd="0" presId="urn:microsoft.com/office/officeart/2005/8/layout/hierarchy2"/>
    <dgm:cxn modelId="{16C44F0A-DF82-4E64-909A-8DB5D89A0BDF}" type="presParOf" srcId="{EA1A97CB-B24D-4EA8-BAE7-4C136E98BEB0}" destId="{DBFEB86D-BFCC-4DCA-BA45-4562903F9B52}" srcOrd="3" destOrd="0" presId="urn:microsoft.com/office/officeart/2005/8/layout/hierarchy2"/>
    <dgm:cxn modelId="{E0C111A5-1E9A-4A4C-8730-D0F1C7239385}" type="presParOf" srcId="{DBFEB86D-BFCC-4DCA-BA45-4562903F9B52}" destId="{FE301983-3DBB-420F-A357-730C0B8B7747}" srcOrd="0" destOrd="0" presId="urn:microsoft.com/office/officeart/2005/8/layout/hierarchy2"/>
    <dgm:cxn modelId="{F3D27278-2C3D-4155-B70B-BB3AE68D7CFD}" type="presParOf" srcId="{DBFEB86D-BFCC-4DCA-BA45-4562903F9B52}" destId="{EEF815DF-F780-4210-82AA-5A1D4F6A95E4}" srcOrd="1" destOrd="0" presId="urn:microsoft.com/office/officeart/2005/8/layout/hierarchy2"/>
    <dgm:cxn modelId="{3A148340-F227-42E5-AD97-142B223E211D}" type="presParOf" srcId="{EEF815DF-F780-4210-82AA-5A1D4F6A95E4}" destId="{387183F5-FA58-444E-A340-15F0C3CD8F79}" srcOrd="0" destOrd="0" presId="urn:microsoft.com/office/officeart/2005/8/layout/hierarchy2"/>
    <dgm:cxn modelId="{E2A4093E-ECEE-400E-883E-E495B2154AB3}" type="presParOf" srcId="{387183F5-FA58-444E-A340-15F0C3CD8F79}" destId="{40D431DE-3D5C-491D-9D3D-9734B2DCB491}" srcOrd="0" destOrd="0" presId="urn:microsoft.com/office/officeart/2005/8/layout/hierarchy2"/>
    <dgm:cxn modelId="{E0F6E0D6-CACD-43BE-B4DE-7332B215AEF2}" type="presParOf" srcId="{EEF815DF-F780-4210-82AA-5A1D4F6A95E4}" destId="{8206D8BE-4E84-4CAC-A096-CD2CB18F1345}" srcOrd="1" destOrd="0" presId="urn:microsoft.com/office/officeart/2005/8/layout/hierarchy2"/>
    <dgm:cxn modelId="{1504FC0A-81FA-443C-9157-6AC85820B8B1}" type="presParOf" srcId="{8206D8BE-4E84-4CAC-A096-CD2CB18F1345}" destId="{3546F6F3-BB2B-4310-8260-3B9B8094BCD2}" srcOrd="0" destOrd="0" presId="urn:microsoft.com/office/officeart/2005/8/layout/hierarchy2"/>
    <dgm:cxn modelId="{53A47623-E490-404C-8867-F7880DB832ED}" type="presParOf" srcId="{8206D8BE-4E84-4CAC-A096-CD2CB18F1345}" destId="{D90C12D9-10BC-4177-8D7A-72C2FB7110D6}" srcOrd="1" destOrd="0" presId="urn:microsoft.com/office/officeart/2005/8/layout/hierarchy2"/>
    <dgm:cxn modelId="{30D7BD71-C44E-4D8D-A9DD-E66DB1392CD2}" type="presParOf" srcId="{EEF815DF-F780-4210-82AA-5A1D4F6A95E4}" destId="{71EEBEF1-0E77-4695-B5AA-F4120A905834}" srcOrd="2" destOrd="0" presId="urn:microsoft.com/office/officeart/2005/8/layout/hierarchy2"/>
    <dgm:cxn modelId="{668616AF-6A23-47D1-AC18-2ACD98411891}" type="presParOf" srcId="{71EEBEF1-0E77-4695-B5AA-F4120A905834}" destId="{CC46E1BB-7A36-4098-8DE0-CA6052ADA3D3}" srcOrd="0" destOrd="0" presId="urn:microsoft.com/office/officeart/2005/8/layout/hierarchy2"/>
    <dgm:cxn modelId="{3CE220CE-4EDB-4179-B2D5-E2FFE3928C85}" type="presParOf" srcId="{EEF815DF-F780-4210-82AA-5A1D4F6A95E4}" destId="{5B4496A4-DCFB-43CD-B846-96D3024179C4}" srcOrd="3" destOrd="0" presId="urn:microsoft.com/office/officeart/2005/8/layout/hierarchy2"/>
    <dgm:cxn modelId="{4CE73350-DDC7-4FF4-AEFA-2F3C351FD388}" type="presParOf" srcId="{5B4496A4-DCFB-43CD-B846-96D3024179C4}" destId="{2EA73338-956D-498C-A790-38603EF1B677}" srcOrd="0" destOrd="0" presId="urn:microsoft.com/office/officeart/2005/8/layout/hierarchy2"/>
    <dgm:cxn modelId="{257BB6AD-98E2-42A7-A020-52D97844CD90}" type="presParOf" srcId="{5B4496A4-DCFB-43CD-B846-96D3024179C4}" destId="{BAFA030A-91B3-4F5E-8EAE-FC2A2D172B42}" srcOrd="1" destOrd="0" presId="urn:microsoft.com/office/officeart/2005/8/layout/hierarchy2"/>
    <dgm:cxn modelId="{72BA416C-592E-4EB8-A797-7DE6DEF6DBB2}" type="presParOf" srcId="{EEF815DF-F780-4210-82AA-5A1D4F6A95E4}" destId="{BD009C66-2034-4341-BCC4-FF781E3840E2}" srcOrd="4" destOrd="0" presId="urn:microsoft.com/office/officeart/2005/8/layout/hierarchy2"/>
    <dgm:cxn modelId="{A524D46B-D1D5-4679-870F-F88BFC425DB2}" type="presParOf" srcId="{BD009C66-2034-4341-BCC4-FF781E3840E2}" destId="{D1E4FB0C-11C2-442E-AD53-3B13705522FE}" srcOrd="0" destOrd="0" presId="urn:microsoft.com/office/officeart/2005/8/layout/hierarchy2"/>
    <dgm:cxn modelId="{E544FC5B-6E03-4C17-A0C1-66496FF5D823}" type="presParOf" srcId="{EEF815DF-F780-4210-82AA-5A1D4F6A95E4}" destId="{0AA2AEA0-F9D5-47D0-BE09-96DAC17562F7}" srcOrd="5" destOrd="0" presId="urn:microsoft.com/office/officeart/2005/8/layout/hierarchy2"/>
    <dgm:cxn modelId="{4AEC2C81-0ACB-4223-A01C-0486C6DA7276}" type="presParOf" srcId="{0AA2AEA0-F9D5-47D0-BE09-96DAC17562F7}" destId="{E84190C7-4D64-4DFA-B598-FDF7B7FB51BC}" srcOrd="0" destOrd="0" presId="urn:microsoft.com/office/officeart/2005/8/layout/hierarchy2"/>
    <dgm:cxn modelId="{12147F5C-3F03-4FFD-B453-81B0433D86FB}" type="presParOf" srcId="{0AA2AEA0-F9D5-47D0-BE09-96DAC17562F7}" destId="{2F4A8E82-C7C2-46BE-8570-A1955060E3D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00FE69-1D0F-4088-B767-1A744AA20DCE}">
      <dsp:nvSpPr>
        <dsp:cNvPr id="0" name=""/>
        <dsp:cNvSpPr/>
      </dsp:nvSpPr>
      <dsp:spPr>
        <a:xfrm>
          <a:off x="261905" y="2742378"/>
          <a:ext cx="913668" cy="45683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chemeClr val="accent4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Drama, Prose, Poetry</a:t>
          </a:r>
        </a:p>
      </dsp:txBody>
      <dsp:txXfrm>
        <a:off x="261905" y="2742378"/>
        <a:ext cx="913668" cy="456834"/>
      </dsp:txXfrm>
    </dsp:sp>
    <dsp:sp modelId="{98A2DDDD-AFD5-4E9A-A88C-A050B76A9D78}">
      <dsp:nvSpPr>
        <dsp:cNvPr id="0" name=""/>
        <dsp:cNvSpPr/>
      </dsp:nvSpPr>
      <dsp:spPr>
        <a:xfrm rot="16947940">
          <a:off x="788049" y="2480160"/>
          <a:ext cx="988399" cy="16171"/>
        </a:xfrm>
        <a:custGeom>
          <a:avLst/>
          <a:gdLst/>
          <a:ahLst/>
          <a:cxnLst/>
          <a:rect l="0" t="0" r="0" b="0"/>
          <a:pathLst>
            <a:path>
              <a:moveTo>
                <a:pt x="0" y="8085"/>
              </a:moveTo>
              <a:lnTo>
                <a:pt x="988399" y="8085"/>
              </a:lnTo>
            </a:path>
          </a:pathLst>
        </a:custGeom>
        <a:noFill/>
        <a:ln w="4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16947940">
        <a:off x="1257539" y="2463536"/>
        <a:ext cx="49419" cy="49419"/>
      </dsp:txXfrm>
    </dsp:sp>
    <dsp:sp modelId="{F195AE55-0C7B-46D4-B782-76BBA93A597B}">
      <dsp:nvSpPr>
        <dsp:cNvPr id="0" name=""/>
        <dsp:cNvSpPr/>
      </dsp:nvSpPr>
      <dsp:spPr>
        <a:xfrm>
          <a:off x="1388924" y="1777280"/>
          <a:ext cx="913668" cy="45683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chemeClr val="accent6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Fiction</a:t>
          </a:r>
        </a:p>
      </dsp:txBody>
      <dsp:txXfrm>
        <a:off x="1388924" y="1777280"/>
        <a:ext cx="913668" cy="456834"/>
      </dsp:txXfrm>
    </dsp:sp>
    <dsp:sp modelId="{0BA9FF87-64E8-49E5-B802-7F8400697423}">
      <dsp:nvSpPr>
        <dsp:cNvPr id="0" name=""/>
        <dsp:cNvSpPr/>
      </dsp:nvSpPr>
      <dsp:spPr>
        <a:xfrm rot="17468846">
          <a:off x="2109937" y="1716521"/>
          <a:ext cx="602773" cy="16171"/>
        </a:xfrm>
        <a:custGeom>
          <a:avLst/>
          <a:gdLst/>
          <a:ahLst/>
          <a:cxnLst/>
          <a:rect l="0" t="0" r="0" b="0"/>
          <a:pathLst>
            <a:path>
              <a:moveTo>
                <a:pt x="0" y="8085"/>
              </a:moveTo>
              <a:lnTo>
                <a:pt x="602773" y="8085"/>
              </a:lnTo>
            </a:path>
          </a:pathLst>
        </a:custGeom>
        <a:noFill/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17468846">
        <a:off x="2396255" y="1709537"/>
        <a:ext cx="30138" cy="30138"/>
      </dsp:txXfrm>
    </dsp:sp>
    <dsp:sp modelId="{C9A61B2E-93EF-4D61-8F5C-BE4D1B35B2F4}">
      <dsp:nvSpPr>
        <dsp:cNvPr id="0" name=""/>
        <dsp:cNvSpPr/>
      </dsp:nvSpPr>
      <dsp:spPr>
        <a:xfrm>
          <a:off x="2520055" y="1215100"/>
          <a:ext cx="913668" cy="4568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Fantasy</a:t>
          </a:r>
        </a:p>
      </dsp:txBody>
      <dsp:txXfrm>
        <a:off x="2520055" y="1215100"/>
        <a:ext cx="913668" cy="456834"/>
      </dsp:txXfrm>
    </dsp:sp>
    <dsp:sp modelId="{91FAE244-91CB-4918-B988-980B779806E8}">
      <dsp:nvSpPr>
        <dsp:cNvPr id="0" name=""/>
        <dsp:cNvSpPr/>
      </dsp:nvSpPr>
      <dsp:spPr>
        <a:xfrm rot="18330913">
          <a:off x="3310835" y="1196751"/>
          <a:ext cx="586464" cy="16171"/>
        </a:xfrm>
        <a:custGeom>
          <a:avLst/>
          <a:gdLst/>
          <a:ahLst/>
          <a:cxnLst/>
          <a:rect l="0" t="0" r="0" b="0"/>
          <a:pathLst>
            <a:path>
              <a:moveTo>
                <a:pt x="0" y="8085"/>
              </a:moveTo>
              <a:lnTo>
                <a:pt x="586464" y="8085"/>
              </a:lnTo>
            </a:path>
          </a:pathLst>
        </a:custGeom>
        <a:noFill/>
        <a:ln w="40000" cap="flat" cmpd="sng" algn="ctr">
          <a:solidFill>
            <a:schemeClr val="bg2">
              <a:lumMod val="50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18330913">
        <a:off x="3589406" y="1190175"/>
        <a:ext cx="29323" cy="29323"/>
      </dsp:txXfrm>
    </dsp:sp>
    <dsp:sp modelId="{F851F9B5-6B50-420F-BD0F-EEF1FFB96983}">
      <dsp:nvSpPr>
        <dsp:cNvPr id="0" name=""/>
        <dsp:cNvSpPr/>
      </dsp:nvSpPr>
      <dsp:spPr>
        <a:xfrm>
          <a:off x="3774412" y="737740"/>
          <a:ext cx="913668" cy="456834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>
          <a:noFill/>
        </a:ln>
        <a:effectLst>
          <a:outerShdw blurRad="50800" dist="25000" dir="5400000" rotWithShape="0">
            <a:schemeClr val="accent2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Traditional Fantasy</a:t>
          </a:r>
        </a:p>
      </dsp:txBody>
      <dsp:txXfrm>
        <a:off x="3774412" y="737740"/>
        <a:ext cx="913668" cy="456834"/>
      </dsp:txXfrm>
    </dsp:sp>
    <dsp:sp modelId="{93000136-3435-4DAC-9E67-69749FBAA172}">
      <dsp:nvSpPr>
        <dsp:cNvPr id="0" name=""/>
        <dsp:cNvSpPr/>
      </dsp:nvSpPr>
      <dsp:spPr>
        <a:xfrm rot="186906">
          <a:off x="4687894" y="964921"/>
          <a:ext cx="252115" cy="16171"/>
        </a:xfrm>
        <a:custGeom>
          <a:avLst/>
          <a:gdLst/>
          <a:ahLst/>
          <a:cxnLst/>
          <a:rect l="0" t="0" r="0" b="0"/>
          <a:pathLst>
            <a:path>
              <a:moveTo>
                <a:pt x="0" y="8085"/>
              </a:moveTo>
              <a:lnTo>
                <a:pt x="252115" y="8085"/>
              </a:lnTo>
            </a:path>
          </a:pathLst>
        </a:custGeom>
        <a:noFill/>
        <a:ln w="40000" cap="flat" cmpd="sng" algn="ctr">
          <a:solidFill>
            <a:schemeClr val="accent4">
              <a:lumMod val="60000"/>
              <a:lumOff val="40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186906">
        <a:off x="4807649" y="966704"/>
        <a:ext cx="12605" cy="12605"/>
      </dsp:txXfrm>
    </dsp:sp>
    <dsp:sp modelId="{459EEBE7-2EE1-4D04-B9AF-F68A86C32290}">
      <dsp:nvSpPr>
        <dsp:cNvPr id="0" name=""/>
        <dsp:cNvSpPr/>
      </dsp:nvSpPr>
      <dsp:spPr>
        <a:xfrm>
          <a:off x="4939823" y="751440"/>
          <a:ext cx="913668" cy="456834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50800" dist="25000" dir="5400000" rotWithShape="0">
            <a:schemeClr val="accent2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Folk Tales</a:t>
          </a:r>
        </a:p>
      </dsp:txBody>
      <dsp:txXfrm>
        <a:off x="4939823" y="751440"/>
        <a:ext cx="913668" cy="456834"/>
      </dsp:txXfrm>
    </dsp:sp>
    <dsp:sp modelId="{ECE11689-7C0F-4547-8D84-622264743C8D}">
      <dsp:nvSpPr>
        <dsp:cNvPr id="0" name=""/>
        <dsp:cNvSpPr/>
      </dsp:nvSpPr>
      <dsp:spPr>
        <a:xfrm rot="17412531">
          <a:off x="5628040" y="648541"/>
          <a:ext cx="688868" cy="16171"/>
        </a:xfrm>
        <a:custGeom>
          <a:avLst/>
          <a:gdLst/>
          <a:ahLst/>
          <a:cxnLst/>
          <a:rect l="0" t="0" r="0" b="0"/>
          <a:pathLst>
            <a:path>
              <a:moveTo>
                <a:pt x="0" y="8085"/>
              </a:moveTo>
              <a:lnTo>
                <a:pt x="688868" y="8085"/>
              </a:lnTo>
            </a:path>
          </a:pathLst>
        </a:custGeom>
        <a:noFill/>
        <a:ln w="40000" cap="flat" cmpd="sng" algn="ctr">
          <a:solidFill>
            <a:srgbClr val="002060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17412531">
        <a:off x="5955252" y="639405"/>
        <a:ext cx="34443" cy="34443"/>
      </dsp:txXfrm>
    </dsp:sp>
    <dsp:sp modelId="{0C57CA8A-A035-44DC-9704-B1EF045637C0}">
      <dsp:nvSpPr>
        <dsp:cNvPr id="0" name=""/>
        <dsp:cNvSpPr/>
      </dsp:nvSpPr>
      <dsp:spPr>
        <a:xfrm>
          <a:off x="6091457" y="104979"/>
          <a:ext cx="913668" cy="456834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>
          <a:outerShdw blurRad="50800" dist="25000" dir="5400000" rotWithShape="0">
            <a:schemeClr val="accent2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Fables</a:t>
          </a:r>
        </a:p>
      </dsp:txBody>
      <dsp:txXfrm>
        <a:off x="6091457" y="104979"/>
        <a:ext cx="913668" cy="456834"/>
      </dsp:txXfrm>
    </dsp:sp>
    <dsp:sp modelId="{F28D2345-16CE-4B44-9EBC-118355556F35}">
      <dsp:nvSpPr>
        <dsp:cNvPr id="0" name=""/>
        <dsp:cNvSpPr/>
      </dsp:nvSpPr>
      <dsp:spPr>
        <a:xfrm rot="20491491">
          <a:off x="5847338" y="933932"/>
          <a:ext cx="238815" cy="16171"/>
        </a:xfrm>
        <a:custGeom>
          <a:avLst/>
          <a:gdLst/>
          <a:ahLst/>
          <a:cxnLst/>
          <a:rect l="0" t="0" r="0" b="0"/>
          <a:pathLst>
            <a:path>
              <a:moveTo>
                <a:pt x="0" y="8085"/>
              </a:moveTo>
              <a:lnTo>
                <a:pt x="238815" y="8085"/>
              </a:lnTo>
            </a:path>
          </a:pathLst>
        </a:custGeom>
        <a:noFill/>
        <a:ln w="40000" cap="flat" cmpd="sng" algn="ctr">
          <a:solidFill>
            <a:srgbClr val="002060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20491491">
        <a:off x="5960775" y="936047"/>
        <a:ext cx="11940" cy="11940"/>
      </dsp:txXfrm>
    </dsp:sp>
    <dsp:sp modelId="{B32F6007-7B31-4E03-BC41-CC2AB1DDAE41}">
      <dsp:nvSpPr>
        <dsp:cNvPr id="0" name=""/>
        <dsp:cNvSpPr/>
      </dsp:nvSpPr>
      <dsp:spPr>
        <a:xfrm>
          <a:off x="6079999" y="675761"/>
          <a:ext cx="913668" cy="456834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>
          <a:outerShdw blurRad="50800" dist="25000" dir="5400000" rotWithShape="0">
            <a:schemeClr val="accent2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Fairy Tales</a:t>
          </a:r>
        </a:p>
      </dsp:txBody>
      <dsp:txXfrm>
        <a:off x="6079999" y="675761"/>
        <a:ext cx="913668" cy="456834"/>
      </dsp:txXfrm>
    </dsp:sp>
    <dsp:sp modelId="{38F139CE-E4E1-4412-B4F7-57F6FB4043AC}">
      <dsp:nvSpPr>
        <dsp:cNvPr id="0" name=""/>
        <dsp:cNvSpPr/>
      </dsp:nvSpPr>
      <dsp:spPr>
        <a:xfrm rot="4206759">
          <a:off x="5655790" y="1253528"/>
          <a:ext cx="599251" cy="16171"/>
        </a:xfrm>
        <a:custGeom>
          <a:avLst/>
          <a:gdLst/>
          <a:ahLst/>
          <a:cxnLst/>
          <a:rect l="0" t="0" r="0" b="0"/>
          <a:pathLst>
            <a:path>
              <a:moveTo>
                <a:pt x="0" y="8085"/>
              </a:moveTo>
              <a:lnTo>
                <a:pt x="599251" y="8085"/>
              </a:lnTo>
            </a:path>
          </a:pathLst>
        </a:custGeom>
        <a:noFill/>
        <a:ln w="40000" cap="flat" cmpd="sng" algn="ctr">
          <a:solidFill>
            <a:srgbClr val="002060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4206759">
        <a:off x="5940435" y="1246633"/>
        <a:ext cx="29962" cy="29962"/>
      </dsp:txXfrm>
    </dsp:sp>
    <dsp:sp modelId="{6D2B3D42-ECB2-48B0-9820-04521906D3AD}">
      <dsp:nvSpPr>
        <dsp:cNvPr id="0" name=""/>
        <dsp:cNvSpPr/>
      </dsp:nvSpPr>
      <dsp:spPr>
        <a:xfrm>
          <a:off x="6057340" y="1314954"/>
          <a:ext cx="913668" cy="456834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>
          <a:outerShdw blurRad="50800" dist="25000" dir="5400000" rotWithShape="0">
            <a:schemeClr val="accent2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Pourquoi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Stories</a:t>
          </a:r>
        </a:p>
      </dsp:txBody>
      <dsp:txXfrm>
        <a:off x="6057340" y="1314954"/>
        <a:ext cx="913668" cy="456834"/>
      </dsp:txXfrm>
    </dsp:sp>
    <dsp:sp modelId="{1AAF79CD-9B07-42CD-840C-A6B30A31DC0D}">
      <dsp:nvSpPr>
        <dsp:cNvPr id="0" name=""/>
        <dsp:cNvSpPr/>
      </dsp:nvSpPr>
      <dsp:spPr>
        <a:xfrm rot="4689878">
          <a:off x="5365124" y="1573086"/>
          <a:ext cx="1228751" cy="16171"/>
        </a:xfrm>
        <a:custGeom>
          <a:avLst/>
          <a:gdLst/>
          <a:ahLst/>
          <a:cxnLst/>
          <a:rect l="0" t="0" r="0" b="0"/>
          <a:pathLst>
            <a:path>
              <a:moveTo>
                <a:pt x="0" y="8085"/>
              </a:moveTo>
              <a:lnTo>
                <a:pt x="1228751" y="8085"/>
              </a:lnTo>
            </a:path>
          </a:pathLst>
        </a:custGeom>
        <a:noFill/>
        <a:ln w="40000" cap="flat" cmpd="sng" algn="ctr">
          <a:solidFill>
            <a:srgbClr val="002060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4689878">
        <a:off x="5948782" y="1550453"/>
        <a:ext cx="61437" cy="61437"/>
      </dsp:txXfrm>
    </dsp:sp>
    <dsp:sp modelId="{0E2DB453-E567-4729-BC51-4AB439D8C897}">
      <dsp:nvSpPr>
        <dsp:cNvPr id="0" name=""/>
        <dsp:cNvSpPr/>
      </dsp:nvSpPr>
      <dsp:spPr>
        <a:xfrm>
          <a:off x="6105509" y="1954070"/>
          <a:ext cx="913668" cy="456834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>
          <a:outerShdw blurRad="50800" dist="25000" dir="5400000" rotWithShape="0">
            <a:schemeClr val="accent2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Trickster Tales</a:t>
          </a:r>
        </a:p>
      </dsp:txBody>
      <dsp:txXfrm>
        <a:off x="6105509" y="1954070"/>
        <a:ext cx="913668" cy="456834"/>
      </dsp:txXfrm>
    </dsp:sp>
    <dsp:sp modelId="{ABCF3CA5-62FF-48E2-A3E2-2AA7BE88E19C}">
      <dsp:nvSpPr>
        <dsp:cNvPr id="0" name=""/>
        <dsp:cNvSpPr/>
      </dsp:nvSpPr>
      <dsp:spPr>
        <a:xfrm rot="1700946">
          <a:off x="3409231" y="1532403"/>
          <a:ext cx="408439" cy="16171"/>
        </a:xfrm>
        <a:custGeom>
          <a:avLst/>
          <a:gdLst/>
          <a:ahLst/>
          <a:cxnLst/>
          <a:rect l="0" t="0" r="0" b="0"/>
          <a:pathLst>
            <a:path>
              <a:moveTo>
                <a:pt x="0" y="8085"/>
              </a:moveTo>
              <a:lnTo>
                <a:pt x="408439" y="8085"/>
              </a:lnTo>
            </a:path>
          </a:pathLst>
        </a:custGeom>
        <a:noFill/>
        <a:ln w="40000" cap="flat" cmpd="sng" algn="ctr">
          <a:solidFill>
            <a:schemeClr val="bg2">
              <a:lumMod val="50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1700946">
        <a:off x="3603240" y="1530278"/>
        <a:ext cx="20421" cy="20421"/>
      </dsp:txXfrm>
    </dsp:sp>
    <dsp:sp modelId="{055ABD7B-E827-4F53-9B16-16732E37136E}">
      <dsp:nvSpPr>
        <dsp:cNvPr id="0" name=""/>
        <dsp:cNvSpPr/>
      </dsp:nvSpPr>
      <dsp:spPr>
        <a:xfrm>
          <a:off x="3793179" y="1409044"/>
          <a:ext cx="913668" cy="456834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>
          <a:noFill/>
        </a:ln>
        <a:effectLst>
          <a:outerShdw blurRad="50800" dist="25000" dir="5400000" rotWithShape="0">
            <a:schemeClr val="accent2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Modern Fantasy</a:t>
          </a:r>
        </a:p>
      </dsp:txBody>
      <dsp:txXfrm>
        <a:off x="3793179" y="1409044"/>
        <a:ext cx="913668" cy="456834"/>
      </dsp:txXfrm>
    </dsp:sp>
    <dsp:sp modelId="{619B71D3-8A5F-4B31-892F-92385E9DE5F5}">
      <dsp:nvSpPr>
        <dsp:cNvPr id="0" name=""/>
        <dsp:cNvSpPr/>
      </dsp:nvSpPr>
      <dsp:spPr>
        <a:xfrm rot="284574">
          <a:off x="4706513" y="1637434"/>
          <a:ext cx="194922" cy="16171"/>
        </a:xfrm>
        <a:custGeom>
          <a:avLst/>
          <a:gdLst/>
          <a:ahLst/>
          <a:cxnLst/>
          <a:rect l="0" t="0" r="0" b="0"/>
          <a:pathLst>
            <a:path>
              <a:moveTo>
                <a:pt x="0" y="8085"/>
              </a:moveTo>
              <a:lnTo>
                <a:pt x="194922" y="8085"/>
              </a:lnTo>
            </a:path>
          </a:pathLst>
        </a:custGeom>
        <a:noFill/>
        <a:ln w="40000" cap="flat" cmpd="sng" algn="ctr">
          <a:solidFill>
            <a:schemeClr val="tx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284574">
        <a:off x="4799102" y="1640647"/>
        <a:ext cx="9746" cy="9746"/>
      </dsp:txXfrm>
    </dsp:sp>
    <dsp:sp modelId="{CC2E1D2F-A1E2-4142-BFB2-20EFEB483064}">
      <dsp:nvSpPr>
        <dsp:cNvPr id="0" name=""/>
        <dsp:cNvSpPr/>
      </dsp:nvSpPr>
      <dsp:spPr>
        <a:xfrm>
          <a:off x="4901102" y="1425161"/>
          <a:ext cx="913668" cy="456834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50800" dist="25000" dir="5400000" rotWithShape="0">
            <a:schemeClr val="accent2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Science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Fiction</a:t>
          </a:r>
        </a:p>
      </dsp:txBody>
      <dsp:txXfrm>
        <a:off x="4901102" y="1425161"/>
        <a:ext cx="913668" cy="456834"/>
      </dsp:txXfrm>
    </dsp:sp>
    <dsp:sp modelId="{F2E52788-BDB4-4B5E-BD9E-4B14FD3782D5}">
      <dsp:nvSpPr>
        <dsp:cNvPr id="0" name=""/>
        <dsp:cNvSpPr/>
      </dsp:nvSpPr>
      <dsp:spPr>
        <a:xfrm rot="4167607">
          <a:off x="2118100" y="2263753"/>
          <a:ext cx="568420" cy="16171"/>
        </a:xfrm>
        <a:custGeom>
          <a:avLst/>
          <a:gdLst/>
          <a:ahLst/>
          <a:cxnLst/>
          <a:rect l="0" t="0" r="0" b="0"/>
          <a:pathLst>
            <a:path>
              <a:moveTo>
                <a:pt x="0" y="8085"/>
              </a:moveTo>
              <a:lnTo>
                <a:pt x="568420" y="8085"/>
              </a:lnTo>
            </a:path>
          </a:pathLst>
        </a:custGeom>
        <a:noFill/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4167607">
        <a:off x="2388100" y="2257629"/>
        <a:ext cx="28421" cy="28421"/>
      </dsp:txXfrm>
    </dsp:sp>
    <dsp:sp modelId="{E79E6172-92CD-444F-A185-0498B2B803BF}">
      <dsp:nvSpPr>
        <dsp:cNvPr id="0" name=""/>
        <dsp:cNvSpPr/>
      </dsp:nvSpPr>
      <dsp:spPr>
        <a:xfrm>
          <a:off x="2502028" y="2309565"/>
          <a:ext cx="913668" cy="4568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Realism</a:t>
          </a:r>
        </a:p>
      </dsp:txBody>
      <dsp:txXfrm>
        <a:off x="2502028" y="2309565"/>
        <a:ext cx="913668" cy="456834"/>
      </dsp:txXfrm>
    </dsp:sp>
    <dsp:sp modelId="{28F28413-65CA-4E0F-A012-8D0E2896F4F8}">
      <dsp:nvSpPr>
        <dsp:cNvPr id="0" name=""/>
        <dsp:cNvSpPr/>
      </dsp:nvSpPr>
      <dsp:spPr>
        <a:xfrm rot="164069">
          <a:off x="3415507" y="2537856"/>
          <a:ext cx="333713" cy="16171"/>
        </a:xfrm>
        <a:custGeom>
          <a:avLst/>
          <a:gdLst/>
          <a:ahLst/>
          <a:cxnLst/>
          <a:rect l="0" t="0" r="0" b="0"/>
          <a:pathLst>
            <a:path>
              <a:moveTo>
                <a:pt x="0" y="8085"/>
              </a:moveTo>
              <a:lnTo>
                <a:pt x="333713" y="8085"/>
              </a:lnTo>
            </a:path>
          </a:pathLst>
        </a:custGeom>
        <a:noFill/>
        <a:ln w="4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164069">
        <a:off x="3574021" y="2537599"/>
        <a:ext cx="16685" cy="16685"/>
      </dsp:txXfrm>
    </dsp:sp>
    <dsp:sp modelId="{0B2AF8B5-2FEF-4161-BBC0-DA12E3E3DB2E}">
      <dsp:nvSpPr>
        <dsp:cNvPr id="0" name=""/>
        <dsp:cNvSpPr/>
      </dsp:nvSpPr>
      <dsp:spPr>
        <a:xfrm>
          <a:off x="3749030" y="2325485"/>
          <a:ext cx="913668" cy="4568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chemeClr val="accent2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Historical Fiction</a:t>
          </a:r>
        </a:p>
      </dsp:txBody>
      <dsp:txXfrm>
        <a:off x="3749030" y="2325485"/>
        <a:ext cx="913668" cy="456834"/>
      </dsp:txXfrm>
    </dsp:sp>
    <dsp:sp modelId="{AC90C7CA-322D-42D1-BA7C-9410848D227E}">
      <dsp:nvSpPr>
        <dsp:cNvPr id="0" name=""/>
        <dsp:cNvSpPr/>
      </dsp:nvSpPr>
      <dsp:spPr>
        <a:xfrm rot="4227498">
          <a:off x="3102038" y="2974055"/>
          <a:ext cx="942614" cy="16171"/>
        </a:xfrm>
        <a:custGeom>
          <a:avLst/>
          <a:gdLst/>
          <a:ahLst/>
          <a:cxnLst/>
          <a:rect l="0" t="0" r="0" b="0"/>
          <a:pathLst>
            <a:path>
              <a:moveTo>
                <a:pt x="0" y="8085"/>
              </a:moveTo>
              <a:lnTo>
                <a:pt x="942614" y="8085"/>
              </a:lnTo>
            </a:path>
          </a:pathLst>
        </a:custGeom>
        <a:noFill/>
        <a:ln w="4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4227498">
        <a:off x="3549780" y="2958576"/>
        <a:ext cx="47130" cy="47130"/>
      </dsp:txXfrm>
    </dsp:sp>
    <dsp:sp modelId="{65408D8A-3AB2-44F5-A0D6-F5288FD8F06D}">
      <dsp:nvSpPr>
        <dsp:cNvPr id="0" name=""/>
        <dsp:cNvSpPr/>
      </dsp:nvSpPr>
      <dsp:spPr>
        <a:xfrm>
          <a:off x="3730994" y="3197883"/>
          <a:ext cx="913668" cy="4568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chemeClr val="accent2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Realistic Fiction</a:t>
          </a:r>
        </a:p>
      </dsp:txBody>
      <dsp:txXfrm>
        <a:off x="3730994" y="3197883"/>
        <a:ext cx="913668" cy="456834"/>
      </dsp:txXfrm>
    </dsp:sp>
    <dsp:sp modelId="{43DEFC5A-D20D-4ED1-94A1-47A21793564F}">
      <dsp:nvSpPr>
        <dsp:cNvPr id="0" name=""/>
        <dsp:cNvSpPr/>
      </dsp:nvSpPr>
      <dsp:spPr>
        <a:xfrm rot="17317349">
          <a:off x="4330576" y="2980935"/>
          <a:ext cx="922877" cy="16171"/>
        </a:xfrm>
        <a:custGeom>
          <a:avLst/>
          <a:gdLst/>
          <a:ahLst/>
          <a:cxnLst/>
          <a:rect l="0" t="0" r="0" b="0"/>
          <a:pathLst>
            <a:path>
              <a:moveTo>
                <a:pt x="0" y="8085"/>
              </a:moveTo>
              <a:lnTo>
                <a:pt x="922877" y="8085"/>
              </a:lnTo>
            </a:path>
          </a:pathLst>
        </a:custGeom>
        <a:noFill/>
        <a:ln w="40000" cap="flat" cmpd="sng" algn="ctr">
          <a:solidFill>
            <a:schemeClr val="accent3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17317349">
        <a:off x="4768943" y="2965949"/>
        <a:ext cx="46143" cy="46143"/>
      </dsp:txXfrm>
    </dsp:sp>
    <dsp:sp modelId="{6E055752-1A1F-4CCA-BB0E-0501D9B8B0E6}">
      <dsp:nvSpPr>
        <dsp:cNvPr id="0" name=""/>
        <dsp:cNvSpPr/>
      </dsp:nvSpPr>
      <dsp:spPr>
        <a:xfrm>
          <a:off x="4939367" y="2323324"/>
          <a:ext cx="913668" cy="456834"/>
        </a:xfrm>
        <a:prstGeom prst="roundRect">
          <a:avLst>
            <a:gd name="adj" fmla="val 10000"/>
          </a:avLst>
        </a:prstGeom>
        <a:solidFill>
          <a:schemeClr val="accent3"/>
        </a:solidFill>
        <a:ln>
          <a:noFill/>
        </a:ln>
        <a:effectLst>
          <a:outerShdw blurRad="50800" dist="25000" dir="5400000" rotWithShape="0">
            <a:schemeClr val="accent2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Mystery</a:t>
          </a:r>
        </a:p>
      </dsp:txBody>
      <dsp:txXfrm>
        <a:off x="4939367" y="2323324"/>
        <a:ext cx="913668" cy="456834"/>
      </dsp:txXfrm>
    </dsp:sp>
    <dsp:sp modelId="{19EB4F49-4595-43EB-A5EA-6809486B090A}">
      <dsp:nvSpPr>
        <dsp:cNvPr id="0" name=""/>
        <dsp:cNvSpPr/>
      </dsp:nvSpPr>
      <dsp:spPr>
        <a:xfrm rot="19357576">
          <a:off x="4604174" y="3298506"/>
          <a:ext cx="394420" cy="16171"/>
        </a:xfrm>
        <a:custGeom>
          <a:avLst/>
          <a:gdLst/>
          <a:ahLst/>
          <a:cxnLst/>
          <a:rect l="0" t="0" r="0" b="0"/>
          <a:pathLst>
            <a:path>
              <a:moveTo>
                <a:pt x="0" y="8085"/>
              </a:moveTo>
              <a:lnTo>
                <a:pt x="394420" y="8085"/>
              </a:lnTo>
            </a:path>
          </a:pathLst>
        </a:custGeom>
        <a:noFill/>
        <a:ln w="40000" cap="flat" cmpd="sng" algn="ctr">
          <a:solidFill>
            <a:schemeClr val="accent3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19357576">
        <a:off x="4791524" y="3296731"/>
        <a:ext cx="19721" cy="19721"/>
      </dsp:txXfrm>
    </dsp:sp>
    <dsp:sp modelId="{0D60F9A0-5B6B-4B64-8B80-9AEFBA40FADE}">
      <dsp:nvSpPr>
        <dsp:cNvPr id="0" name=""/>
        <dsp:cNvSpPr/>
      </dsp:nvSpPr>
      <dsp:spPr>
        <a:xfrm>
          <a:off x="4958106" y="2958466"/>
          <a:ext cx="913668" cy="456834"/>
        </a:xfrm>
        <a:prstGeom prst="roundRect">
          <a:avLst>
            <a:gd name="adj" fmla="val 10000"/>
          </a:avLst>
        </a:prstGeom>
        <a:solidFill>
          <a:schemeClr val="accent3"/>
        </a:solidFill>
        <a:ln>
          <a:noFill/>
        </a:ln>
        <a:effectLst>
          <a:outerShdw blurRad="50800" dist="25000" dir="5400000" rotWithShape="0">
            <a:schemeClr val="accent2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Humorous</a:t>
          </a:r>
        </a:p>
      </dsp:txBody>
      <dsp:txXfrm>
        <a:off x="4958106" y="2958466"/>
        <a:ext cx="913668" cy="456834"/>
      </dsp:txXfrm>
    </dsp:sp>
    <dsp:sp modelId="{4DA02F79-CBC0-4692-A8D6-4504254F4A16}">
      <dsp:nvSpPr>
        <dsp:cNvPr id="0" name=""/>
        <dsp:cNvSpPr/>
      </dsp:nvSpPr>
      <dsp:spPr>
        <a:xfrm rot="2927009">
          <a:off x="4561615" y="3601361"/>
          <a:ext cx="486947" cy="16171"/>
        </a:xfrm>
        <a:custGeom>
          <a:avLst/>
          <a:gdLst/>
          <a:ahLst/>
          <a:cxnLst/>
          <a:rect l="0" t="0" r="0" b="0"/>
          <a:pathLst>
            <a:path>
              <a:moveTo>
                <a:pt x="0" y="8085"/>
              </a:moveTo>
              <a:lnTo>
                <a:pt x="486947" y="8085"/>
              </a:lnTo>
            </a:path>
          </a:pathLst>
        </a:custGeom>
        <a:noFill/>
        <a:ln w="40000" cap="flat" cmpd="sng" algn="ctr">
          <a:solidFill>
            <a:schemeClr val="accent3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2927009">
        <a:off x="4792916" y="3597274"/>
        <a:ext cx="24347" cy="24347"/>
      </dsp:txXfrm>
    </dsp:sp>
    <dsp:sp modelId="{07F60DF6-6FBD-4A9A-ACC5-C73EAA9F6164}">
      <dsp:nvSpPr>
        <dsp:cNvPr id="0" name=""/>
        <dsp:cNvSpPr/>
      </dsp:nvSpPr>
      <dsp:spPr>
        <a:xfrm>
          <a:off x="4965516" y="3564177"/>
          <a:ext cx="913668" cy="456834"/>
        </a:xfrm>
        <a:prstGeom prst="roundRect">
          <a:avLst>
            <a:gd name="adj" fmla="val 10000"/>
          </a:avLst>
        </a:prstGeom>
        <a:solidFill>
          <a:schemeClr val="accent3"/>
        </a:solidFill>
        <a:ln>
          <a:noFill/>
        </a:ln>
        <a:effectLst>
          <a:outerShdw blurRad="50800" dist="25000" dir="5400000" rotWithShape="0">
            <a:schemeClr val="accent2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Adventure</a:t>
          </a:r>
        </a:p>
      </dsp:txBody>
      <dsp:txXfrm>
        <a:off x="4965516" y="3564177"/>
        <a:ext cx="913668" cy="456834"/>
      </dsp:txXfrm>
    </dsp:sp>
    <dsp:sp modelId="{A1F7899D-7BE2-402D-ABB2-4E2A7A659683}">
      <dsp:nvSpPr>
        <dsp:cNvPr id="0" name=""/>
        <dsp:cNvSpPr/>
      </dsp:nvSpPr>
      <dsp:spPr>
        <a:xfrm rot="4275625">
          <a:off x="4288082" y="3915727"/>
          <a:ext cx="1050726" cy="16171"/>
        </a:xfrm>
        <a:custGeom>
          <a:avLst/>
          <a:gdLst/>
          <a:ahLst/>
          <a:cxnLst/>
          <a:rect l="0" t="0" r="0" b="0"/>
          <a:pathLst>
            <a:path>
              <a:moveTo>
                <a:pt x="0" y="8085"/>
              </a:moveTo>
              <a:lnTo>
                <a:pt x="1050726" y="8085"/>
              </a:lnTo>
            </a:path>
          </a:pathLst>
        </a:custGeom>
        <a:noFill/>
        <a:ln w="40000" cap="flat" cmpd="sng" algn="ctr">
          <a:solidFill>
            <a:schemeClr val="accent3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4275625">
        <a:off x="4787177" y="3897545"/>
        <a:ext cx="52536" cy="52536"/>
      </dsp:txXfrm>
    </dsp:sp>
    <dsp:sp modelId="{E4D0CBC6-05BB-42EB-9EBC-F8368B6852AD}">
      <dsp:nvSpPr>
        <dsp:cNvPr id="0" name=""/>
        <dsp:cNvSpPr/>
      </dsp:nvSpPr>
      <dsp:spPr>
        <a:xfrm>
          <a:off x="4982227" y="4192909"/>
          <a:ext cx="913668" cy="456834"/>
        </a:xfrm>
        <a:prstGeom prst="roundRect">
          <a:avLst>
            <a:gd name="adj" fmla="val 10000"/>
          </a:avLst>
        </a:prstGeom>
        <a:solidFill>
          <a:schemeClr val="accent3"/>
        </a:solidFill>
        <a:ln>
          <a:noFill/>
        </a:ln>
        <a:effectLst>
          <a:outerShdw blurRad="50800" dist="25000" dir="5400000" rotWithShape="0">
            <a:schemeClr val="accent2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Sports</a:t>
          </a:r>
        </a:p>
      </dsp:txBody>
      <dsp:txXfrm>
        <a:off x="4982227" y="4192909"/>
        <a:ext cx="913668" cy="456834"/>
      </dsp:txXfrm>
    </dsp:sp>
    <dsp:sp modelId="{52D00B75-734B-4704-8F20-13692E132420}">
      <dsp:nvSpPr>
        <dsp:cNvPr id="0" name=""/>
        <dsp:cNvSpPr/>
      </dsp:nvSpPr>
      <dsp:spPr>
        <a:xfrm rot="4730997">
          <a:off x="785052" y="3437717"/>
          <a:ext cx="968291" cy="16171"/>
        </a:xfrm>
        <a:custGeom>
          <a:avLst/>
          <a:gdLst/>
          <a:ahLst/>
          <a:cxnLst/>
          <a:rect l="0" t="0" r="0" b="0"/>
          <a:pathLst>
            <a:path>
              <a:moveTo>
                <a:pt x="0" y="8085"/>
              </a:moveTo>
              <a:lnTo>
                <a:pt x="968291" y="8085"/>
              </a:lnTo>
            </a:path>
          </a:pathLst>
        </a:custGeom>
        <a:noFill/>
        <a:ln w="4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4730997">
        <a:off x="1244990" y="3421595"/>
        <a:ext cx="48414" cy="48414"/>
      </dsp:txXfrm>
    </dsp:sp>
    <dsp:sp modelId="{FE301983-3DBB-420F-A357-730C0B8B7747}">
      <dsp:nvSpPr>
        <dsp:cNvPr id="0" name=""/>
        <dsp:cNvSpPr/>
      </dsp:nvSpPr>
      <dsp:spPr>
        <a:xfrm>
          <a:off x="1362821" y="3692393"/>
          <a:ext cx="913668" cy="45683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chemeClr val="accent6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Nonfiction</a:t>
          </a:r>
        </a:p>
      </dsp:txBody>
      <dsp:txXfrm>
        <a:off x="1362821" y="3692393"/>
        <a:ext cx="913668" cy="456834"/>
      </dsp:txXfrm>
    </dsp:sp>
    <dsp:sp modelId="{387183F5-FA58-444E-A340-15F0C3CD8F79}">
      <dsp:nvSpPr>
        <dsp:cNvPr id="0" name=""/>
        <dsp:cNvSpPr/>
      </dsp:nvSpPr>
      <dsp:spPr>
        <a:xfrm rot="17774784">
          <a:off x="2097515" y="3624930"/>
          <a:ext cx="641752" cy="16171"/>
        </a:xfrm>
        <a:custGeom>
          <a:avLst/>
          <a:gdLst/>
          <a:ahLst/>
          <a:cxnLst/>
          <a:rect l="0" t="0" r="0" b="0"/>
          <a:pathLst>
            <a:path>
              <a:moveTo>
                <a:pt x="0" y="8085"/>
              </a:moveTo>
              <a:lnTo>
                <a:pt x="641752" y="8085"/>
              </a:lnTo>
            </a:path>
          </a:pathLst>
        </a:custGeom>
        <a:noFill/>
        <a:ln w="40000" cap="flat" cmpd="sng" algn="ctr">
          <a:solidFill>
            <a:srgbClr val="FFFF00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17774784">
        <a:off x="2402347" y="3616972"/>
        <a:ext cx="32087" cy="32087"/>
      </dsp:txXfrm>
    </dsp:sp>
    <dsp:sp modelId="{3546F6F3-BB2B-4310-8260-3B9B8094BCD2}">
      <dsp:nvSpPr>
        <dsp:cNvPr id="0" name=""/>
        <dsp:cNvSpPr/>
      </dsp:nvSpPr>
      <dsp:spPr>
        <a:xfrm>
          <a:off x="2560293" y="3116804"/>
          <a:ext cx="913668" cy="456834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solidFill>
            <a:srgbClr val="FFFF00"/>
          </a:solidFill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Biography</a:t>
          </a:r>
        </a:p>
      </dsp:txBody>
      <dsp:txXfrm>
        <a:off x="2560293" y="3116804"/>
        <a:ext cx="913668" cy="456834"/>
      </dsp:txXfrm>
    </dsp:sp>
    <dsp:sp modelId="{71EEBEF1-0E77-4695-B5AA-F4120A905834}">
      <dsp:nvSpPr>
        <dsp:cNvPr id="0" name=""/>
        <dsp:cNvSpPr/>
      </dsp:nvSpPr>
      <dsp:spPr>
        <a:xfrm rot="200940">
          <a:off x="2276235" y="3921438"/>
          <a:ext cx="298337" cy="16171"/>
        </a:xfrm>
        <a:custGeom>
          <a:avLst/>
          <a:gdLst/>
          <a:ahLst/>
          <a:cxnLst/>
          <a:rect l="0" t="0" r="0" b="0"/>
          <a:pathLst>
            <a:path>
              <a:moveTo>
                <a:pt x="0" y="8085"/>
              </a:moveTo>
              <a:lnTo>
                <a:pt x="298337" y="8085"/>
              </a:lnTo>
            </a:path>
          </a:pathLst>
        </a:custGeom>
        <a:noFill/>
        <a:ln w="40000" cap="flat" cmpd="sng" algn="ctr">
          <a:solidFill>
            <a:srgbClr val="FFFF00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200940">
        <a:off x="2417945" y="3922065"/>
        <a:ext cx="14916" cy="14916"/>
      </dsp:txXfrm>
    </dsp:sp>
    <dsp:sp modelId="{2EA73338-956D-498C-A790-38603EF1B677}">
      <dsp:nvSpPr>
        <dsp:cNvPr id="0" name=""/>
        <dsp:cNvSpPr/>
      </dsp:nvSpPr>
      <dsp:spPr>
        <a:xfrm>
          <a:off x="2574318" y="3709821"/>
          <a:ext cx="913668" cy="456834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Autobiography</a:t>
          </a:r>
        </a:p>
      </dsp:txBody>
      <dsp:txXfrm>
        <a:off x="2574318" y="3709821"/>
        <a:ext cx="913668" cy="456834"/>
      </dsp:txXfrm>
    </dsp:sp>
    <dsp:sp modelId="{BD009C66-2034-4341-BCC4-FF781E3840E2}">
      <dsp:nvSpPr>
        <dsp:cNvPr id="0" name=""/>
        <dsp:cNvSpPr/>
      </dsp:nvSpPr>
      <dsp:spPr>
        <a:xfrm rot="4003692">
          <a:off x="2059252" y="4242631"/>
          <a:ext cx="718250" cy="16171"/>
        </a:xfrm>
        <a:custGeom>
          <a:avLst/>
          <a:gdLst/>
          <a:ahLst/>
          <a:cxnLst/>
          <a:rect l="0" t="0" r="0" b="0"/>
          <a:pathLst>
            <a:path>
              <a:moveTo>
                <a:pt x="0" y="8085"/>
              </a:moveTo>
              <a:lnTo>
                <a:pt x="718250" y="8085"/>
              </a:lnTo>
            </a:path>
          </a:pathLst>
        </a:custGeom>
        <a:noFill/>
        <a:ln w="40000" cap="flat" cmpd="sng" algn="ctr">
          <a:solidFill>
            <a:srgbClr val="FFFF00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4003692">
        <a:off x="2400421" y="4232761"/>
        <a:ext cx="35912" cy="35912"/>
      </dsp:txXfrm>
    </dsp:sp>
    <dsp:sp modelId="{E84190C7-4D64-4DFA-B598-FDF7B7FB51BC}">
      <dsp:nvSpPr>
        <dsp:cNvPr id="0" name=""/>
        <dsp:cNvSpPr/>
      </dsp:nvSpPr>
      <dsp:spPr>
        <a:xfrm>
          <a:off x="2560266" y="4352207"/>
          <a:ext cx="913668" cy="456834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Informational</a:t>
          </a:r>
        </a:p>
      </dsp:txBody>
      <dsp:txXfrm>
        <a:off x="2560266" y="4352207"/>
        <a:ext cx="913668" cy="4568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92F3D-7C52-458C-8799-6A07C072DDBA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EBA4C-911C-4882-B100-9205B64D8B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0835D69-5E19-4669-9377-AE91F1516B1C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80EF57B-894D-4FD0-AA85-71FA3E99878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35D69-5E19-4669-9377-AE91F1516B1C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0EF57B-894D-4FD0-AA85-71FA3E99878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0835D69-5E19-4669-9377-AE91F1516B1C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0EF57B-894D-4FD0-AA85-71FA3E99878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35D69-5E19-4669-9377-AE91F1516B1C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0EF57B-894D-4FD0-AA85-71FA3E99878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0835D69-5E19-4669-9377-AE91F1516B1C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80EF57B-894D-4FD0-AA85-71FA3E99878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35D69-5E19-4669-9377-AE91F1516B1C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0EF57B-894D-4FD0-AA85-71FA3E99878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35D69-5E19-4669-9377-AE91F1516B1C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0EF57B-894D-4FD0-AA85-71FA3E99878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35D69-5E19-4669-9377-AE91F1516B1C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0EF57B-894D-4FD0-AA85-71FA3E99878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0835D69-5E19-4669-9377-AE91F1516B1C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0EF57B-894D-4FD0-AA85-71FA3E99878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35D69-5E19-4669-9377-AE91F1516B1C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0EF57B-894D-4FD0-AA85-71FA3E99878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35D69-5E19-4669-9377-AE91F1516B1C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0EF57B-894D-4FD0-AA85-71FA3E99878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0835D69-5E19-4669-9377-AE91F1516B1C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80EF57B-894D-4FD0-AA85-71FA3E99878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152400"/>
            <a:ext cx="5105400" cy="2057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dirty="0" smtClean="0">
                <a:latin typeface="Berlin Sans FB" pitchFamily="34" charset="0"/>
              </a:rPr>
              <a:t>Book Genres</a:t>
            </a:r>
            <a:endParaRPr lang="en-US" sz="7200" dirty="0">
              <a:latin typeface="Berlin Sans FB" pitchFamily="34" charset="0"/>
            </a:endParaRPr>
          </a:p>
        </p:txBody>
      </p:sp>
      <p:pic>
        <p:nvPicPr>
          <p:cNvPr id="1026" name="Picture 2" descr="C:\Documents and Settings\hpoland\Local Settings\Temporary Internet Files\Content.IE5\H1W7MPV3\MC90004025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2362200"/>
            <a:ext cx="3047390" cy="260523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962400" y="5257800"/>
            <a:ext cx="396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By Heather Poland</a:t>
            </a:r>
          </a:p>
          <a:p>
            <a:pPr algn="ctr"/>
            <a:r>
              <a:rPr lang="en-US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Timber Creek LMS</a:t>
            </a:r>
            <a:endParaRPr lang="en-US" sz="3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Folk Tales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Trickster Tale</a:t>
            </a:r>
            <a:r>
              <a:rPr lang="en-US" dirty="0" smtClean="0"/>
              <a:t>:  has one character called a trickster because it is clever and devious.  The trickster causes problems for other people and is usually punished.</a:t>
            </a:r>
          </a:p>
          <a:p>
            <a:r>
              <a:rPr lang="en-US" u="sng" dirty="0" smtClean="0"/>
              <a:t>Fables</a:t>
            </a:r>
            <a:r>
              <a:rPr lang="en-US" dirty="0" smtClean="0"/>
              <a:t>:  short stories that teach a lesson or moral.  Usually the story has </a:t>
            </a:r>
            <a:r>
              <a:rPr lang="en-US" dirty="0" smtClean="0"/>
              <a:t>animals that speak and act like human beings.</a:t>
            </a:r>
            <a:endParaRPr lang="en-US" dirty="0" smtClean="0"/>
          </a:p>
          <a:p>
            <a:r>
              <a:rPr lang="en-US" u="sng" dirty="0" smtClean="0"/>
              <a:t>Pourquoi Stories:</a:t>
            </a:r>
            <a:r>
              <a:rPr lang="en-US" dirty="0" smtClean="0"/>
              <a:t>  explain why something is as it is or how things came to be.</a:t>
            </a:r>
          </a:p>
          <a:p>
            <a:r>
              <a:rPr lang="en-US" u="sng" dirty="0" smtClean="0"/>
              <a:t>Fairy Tales:</a:t>
            </a:r>
            <a:r>
              <a:rPr lang="en-US" dirty="0" smtClean="0"/>
              <a:t>  see next slide</a:t>
            </a:r>
            <a:endParaRPr lang="en-US" u="sn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Fairy Tales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Takes place long ago</a:t>
            </a:r>
          </a:p>
          <a:p>
            <a:r>
              <a:rPr lang="en-US" dirty="0" smtClean="0"/>
              <a:t>Magical characters, events, or places</a:t>
            </a:r>
          </a:p>
          <a:p>
            <a:r>
              <a:rPr lang="en-US" dirty="0" smtClean="0"/>
              <a:t>Lesson or “moral” for reader</a:t>
            </a:r>
          </a:p>
          <a:p>
            <a:r>
              <a:rPr lang="en-US" dirty="0" smtClean="0"/>
              <a:t>Characters are good or bad</a:t>
            </a:r>
          </a:p>
          <a:p>
            <a:r>
              <a:rPr lang="en-US" dirty="0" smtClean="0"/>
              <a:t>Good wins over evil</a:t>
            </a:r>
          </a:p>
          <a:p>
            <a:r>
              <a:rPr lang="en-US" dirty="0" smtClean="0"/>
              <a:t>Look for number-3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Sleeping Beauty</a:t>
            </a:r>
          </a:p>
          <a:p>
            <a:pPr lvl="1"/>
            <a:r>
              <a:rPr lang="en-US" dirty="0" smtClean="0"/>
              <a:t>Cinderella</a:t>
            </a:r>
          </a:p>
          <a:p>
            <a:pPr lvl="1"/>
            <a:r>
              <a:rPr lang="en-US" dirty="0" smtClean="0"/>
              <a:t>Snow White</a:t>
            </a:r>
          </a:p>
          <a:p>
            <a:pPr lvl="1"/>
            <a:r>
              <a:rPr lang="en-US" dirty="0" smtClean="0"/>
              <a:t>Hansel and Gretel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Tall Tales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Is a fictional story about a hero that stretches the truth.</a:t>
            </a:r>
          </a:p>
          <a:p>
            <a:r>
              <a:rPr lang="en-US" dirty="0" smtClean="0"/>
              <a:t>The hero is exaggerated and given larger than life qualities.</a:t>
            </a:r>
          </a:p>
          <a:p>
            <a:r>
              <a:rPr lang="en-US" dirty="0" smtClean="0"/>
              <a:t>Remember characteristics of a tall tale by the word TALE:</a:t>
            </a:r>
          </a:p>
          <a:p>
            <a:pPr lvl="1"/>
            <a:r>
              <a:rPr lang="en-US" dirty="0" smtClean="0"/>
              <a:t>T-trickery or cleverness used by the main character</a:t>
            </a:r>
          </a:p>
          <a:p>
            <a:pPr lvl="1"/>
            <a:r>
              <a:rPr lang="en-US" dirty="0" smtClean="0"/>
              <a:t>A-is for the main character’s adventure in our country’s westward expansion</a:t>
            </a:r>
          </a:p>
          <a:p>
            <a:pPr lvl="1"/>
            <a:r>
              <a:rPr lang="en-US" dirty="0" smtClean="0"/>
              <a:t>L-is for larger than life qualities of the main character</a:t>
            </a:r>
          </a:p>
          <a:p>
            <a:pPr lvl="1"/>
            <a:r>
              <a:rPr lang="en-US" dirty="0" smtClean="0"/>
              <a:t>E-is for exaggeration used in the story to make it entertaining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Nonfiction-</a:t>
            </a:r>
            <a:br>
              <a:rPr lang="en-US" dirty="0" smtClean="0"/>
            </a:br>
            <a:r>
              <a:rPr lang="en-US" dirty="0" smtClean="0"/>
              <a:t>informational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Contains ideas, facts, and principles relating to topics</a:t>
            </a:r>
          </a:p>
          <a:p>
            <a:r>
              <a:rPr lang="en-US" dirty="0" smtClean="0"/>
              <a:t>Primary purpose—communicate information</a:t>
            </a:r>
          </a:p>
          <a:p>
            <a:r>
              <a:rPr lang="en-US" u="sng" dirty="0" smtClean="0"/>
              <a:t>Kinds of Text</a:t>
            </a:r>
            <a:r>
              <a:rPr lang="en-US" dirty="0" smtClean="0"/>
              <a:t>:  concept, identification/field guide, photo essay, life-cycle, experiment/activity/how to do, documents/journals/diaries/albums, survey, reference, storybooks</a:t>
            </a:r>
          </a:p>
          <a:p>
            <a:r>
              <a:rPr lang="en-US" u="sng" dirty="0" smtClean="0"/>
              <a:t>Text features</a:t>
            </a:r>
            <a:r>
              <a:rPr lang="en-US" dirty="0" smtClean="0"/>
              <a:t>:  table of contents, glossaries, appendix, index, captions/illustrations/photographs, diagrams, maps, charts, time lines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Nonfiction-</a:t>
            </a:r>
            <a:br>
              <a:rPr lang="en-US" dirty="0" smtClean="0"/>
            </a:br>
            <a:r>
              <a:rPr lang="en-US" dirty="0" smtClean="0"/>
              <a:t>biography &amp; Autobiography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Biography</a:t>
            </a:r>
            <a:r>
              <a:rPr lang="en-US" dirty="0" smtClean="0"/>
              <a:t>-the story of a real person’s life that is written by another person</a:t>
            </a:r>
          </a:p>
          <a:p>
            <a:pPr lvl="1"/>
            <a:r>
              <a:rPr lang="en-US" dirty="0" smtClean="0"/>
              <a:t>Tells about a real person—past or present</a:t>
            </a:r>
          </a:p>
          <a:p>
            <a:pPr lvl="1"/>
            <a:r>
              <a:rPr lang="en-US" dirty="0" smtClean="0"/>
              <a:t>Based on factual information</a:t>
            </a:r>
          </a:p>
          <a:p>
            <a:pPr lvl="1"/>
            <a:r>
              <a:rPr lang="en-US" dirty="0" smtClean="0"/>
              <a:t>Includes major influences(people, places, and events)</a:t>
            </a:r>
          </a:p>
          <a:p>
            <a:pPr lvl="1"/>
            <a:r>
              <a:rPr lang="en-US" dirty="0" smtClean="0"/>
              <a:t>Recounts key incidents in the person’s life</a:t>
            </a:r>
          </a:p>
          <a:p>
            <a:r>
              <a:rPr lang="en-US" u="sng" dirty="0" smtClean="0"/>
              <a:t>Autobiography</a:t>
            </a:r>
            <a:r>
              <a:rPr lang="en-US" dirty="0" smtClean="0"/>
              <a:t>-the story of a real person’s life that is written by that person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Writing in a language chosen and arranged to create a particular emotional response through meaning, sound, and rhythm</a:t>
            </a:r>
            <a:endParaRPr lang="en-US" dirty="0"/>
          </a:p>
        </p:txBody>
      </p:sp>
      <p:pic>
        <p:nvPicPr>
          <p:cNvPr id="4" name="Picture 3" descr="MB90028229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3048000"/>
            <a:ext cx="289560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What is a Genre?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239000" cy="4931736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A distinct or certain type of </a:t>
            </a:r>
            <a:r>
              <a:rPr lang="en-US" sz="5400" dirty="0" smtClean="0"/>
              <a:t>book</a:t>
            </a:r>
            <a:endParaRPr lang="en-US" sz="5400" dirty="0" smtClean="0"/>
          </a:p>
        </p:txBody>
      </p:sp>
      <p:pic>
        <p:nvPicPr>
          <p:cNvPr id="5" name="Picture 4" descr="MH90008525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3429000"/>
            <a:ext cx="3095625" cy="3095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239000" cy="1143000"/>
          </a:xfrm>
        </p:spPr>
        <p:txBody>
          <a:bodyPr/>
          <a:lstStyle/>
          <a:p>
            <a:r>
              <a:rPr lang="en-US" dirty="0" smtClean="0"/>
              <a:t>Genres of literature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371600"/>
          <a:ext cx="7315200" cy="5084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Fiction vs. nonfiction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42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Nonfiction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Made 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Based on facts and not made up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Story talk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Fact talk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Read to enjoy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</a:t>
                      </a:r>
                      <a:r>
                        <a:rPr lang="en-US" baseline="0" dirty="0" smtClean="0"/>
                        <a:t> to learn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Read in 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 in any order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Illustrations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Photos, charts, graphs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Uses literacy elements:  beginning, middle, and end; character;</a:t>
                      </a:r>
                      <a:r>
                        <a:rPr lang="en-US" baseline="0" dirty="0" smtClean="0"/>
                        <a:t> setting; problem; solution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Uses text</a:t>
                      </a:r>
                      <a:r>
                        <a:rPr lang="en-US" baseline="0" dirty="0" smtClean="0"/>
                        <a:t> features:  table of contents, index, glossary, labels, bold words, photos, charts, graphs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Problem, solution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r>
                        <a:rPr lang="en-US" baseline="0" dirty="0" smtClean="0"/>
                        <a:t> information and/or directions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Purpose:  Entertain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Purpose:  Inform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Realistic Fiction—Sports, adventure, and Humor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 story using made-up characters that takes place in modern </a:t>
            </a:r>
            <a:r>
              <a:rPr lang="en-US" sz="4800" dirty="0" smtClean="0"/>
              <a:t>times.</a:t>
            </a:r>
            <a:endParaRPr lang="en-US" sz="4800" dirty="0"/>
          </a:p>
        </p:txBody>
      </p:sp>
      <p:pic>
        <p:nvPicPr>
          <p:cNvPr id="1026" name="Picture 2" descr="C:\Program Files (x86)\Microsoft Office\MEDIA\CAGCAT10\j0199036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4419600"/>
            <a:ext cx="1570776" cy="17307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Realistic fiction-Mystery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suspenseful story about a puzzling event that is not solved until the end of the story</a:t>
            </a:r>
            <a:endParaRPr lang="en-US" dirty="0"/>
          </a:p>
        </p:txBody>
      </p:sp>
      <p:pic>
        <p:nvPicPr>
          <p:cNvPr id="4" name="Picture 3" descr="MH90003106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2819400"/>
            <a:ext cx="3095625" cy="3095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Fiction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fictional story with real and invented characters that takes place during a historical time</a:t>
            </a:r>
          </a:p>
          <a:p>
            <a:r>
              <a:rPr lang="en-US" dirty="0" smtClean="0"/>
              <a:t>Characteristics</a:t>
            </a:r>
          </a:p>
          <a:p>
            <a:pPr lvl="1"/>
            <a:r>
              <a:rPr lang="en-US" dirty="0" smtClean="0"/>
              <a:t>Contains historical accuracy</a:t>
            </a:r>
          </a:p>
          <a:p>
            <a:pPr lvl="1"/>
            <a:r>
              <a:rPr lang="en-US" dirty="0" smtClean="0"/>
              <a:t>Takes place in the past</a:t>
            </a:r>
          </a:p>
          <a:p>
            <a:pPr lvl="1"/>
            <a:r>
              <a:rPr lang="en-US" dirty="0" smtClean="0"/>
              <a:t>Includes language that represents that time and place</a:t>
            </a:r>
          </a:p>
          <a:p>
            <a:pPr lvl="1"/>
            <a:r>
              <a:rPr lang="en-US" dirty="0" smtClean="0"/>
              <a:t>Illustrations are historically accurate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Modern Fantasy-Science fiction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story that blends futuristic technology with scientific fact and fiction.  </a:t>
            </a:r>
            <a:endParaRPr lang="en-US" dirty="0"/>
          </a:p>
        </p:txBody>
      </p:sp>
      <p:pic>
        <p:nvPicPr>
          <p:cNvPr id="1026" name="Picture 2" descr="C:\Documents and Settings\hpoland\Local Settings\Temporary Internet Files\Content.IE5\K8U54J0Z\MC900083299[2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590799"/>
            <a:ext cx="2133600" cy="2168559"/>
          </a:xfrm>
          <a:prstGeom prst="rect">
            <a:avLst/>
          </a:prstGeom>
          <a:noFill/>
        </p:spPr>
      </p:pic>
      <p:pic>
        <p:nvPicPr>
          <p:cNvPr id="1027" name="Picture 3" descr="C:\Documents and Settings\hpoland\Local Settings\Temporary Internet Files\Content.IE5\CZJSUO53\MC90008359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64458" y="2505912"/>
            <a:ext cx="3574542" cy="36357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Traditional Fantasy-Folk </a:t>
            </a:r>
            <a:r>
              <a:rPr lang="en-US" dirty="0" smtClean="0"/>
              <a:t>Tales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Tales that expresses rituals, traditions, and beliefs of common people.</a:t>
            </a:r>
          </a:p>
          <a:p>
            <a:r>
              <a:rPr lang="en-US" dirty="0" smtClean="0"/>
              <a:t>Story was initially passed on by word of mouth.</a:t>
            </a:r>
            <a:endParaRPr lang="en-US" dirty="0" smtClean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The Three Pigs</a:t>
            </a:r>
          </a:p>
          <a:p>
            <a:pPr lvl="1"/>
            <a:r>
              <a:rPr lang="en-US" dirty="0" smtClean="0"/>
              <a:t>The Three Bears</a:t>
            </a:r>
          </a:p>
          <a:p>
            <a:pPr lvl="1"/>
            <a:r>
              <a:rPr lang="en-US" dirty="0" smtClean="0"/>
              <a:t>Gingerbread Boy</a:t>
            </a:r>
          </a:p>
          <a:p>
            <a:pPr lvl="1"/>
            <a:r>
              <a:rPr lang="en-US" dirty="0" smtClean="0"/>
              <a:t>Little Red Riding Hood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193</TotalTime>
  <Words>613</Words>
  <Application>Microsoft Office PowerPoint</Application>
  <PresentationFormat>On-screen Show (4:3)</PresentationFormat>
  <Paragraphs>109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Opulent</vt:lpstr>
      <vt:lpstr>Book Genres</vt:lpstr>
      <vt:lpstr>What is a Genre?</vt:lpstr>
      <vt:lpstr>Genres of literature</vt:lpstr>
      <vt:lpstr>Fiction vs. nonfiction</vt:lpstr>
      <vt:lpstr>Realistic Fiction—Sports, adventure, and Humor</vt:lpstr>
      <vt:lpstr>Realistic fiction-Mystery</vt:lpstr>
      <vt:lpstr>Historical Fiction</vt:lpstr>
      <vt:lpstr>Modern Fantasy-Science fiction</vt:lpstr>
      <vt:lpstr>Traditional Fantasy-Folk Tales</vt:lpstr>
      <vt:lpstr>Types of Folk Tales</vt:lpstr>
      <vt:lpstr>Fairy Tales</vt:lpstr>
      <vt:lpstr>Tall Tales</vt:lpstr>
      <vt:lpstr>Nonfiction- informational text</vt:lpstr>
      <vt:lpstr>Nonfiction- biography &amp; Autobiography</vt:lpstr>
      <vt:lpstr>poetry</vt:lpstr>
    </vt:vector>
  </TitlesOfParts>
  <Company>raypec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Genres</dc:title>
  <dc:creator>hpoland</dc:creator>
  <cp:lastModifiedBy>hpoland</cp:lastModifiedBy>
  <cp:revision>41</cp:revision>
  <dcterms:created xsi:type="dcterms:W3CDTF">2011-05-11T15:11:54Z</dcterms:created>
  <dcterms:modified xsi:type="dcterms:W3CDTF">2013-10-21T16:05:18Z</dcterms:modified>
</cp:coreProperties>
</file>